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media/image1.jpeg" ContentType="image/jpeg"/>
  <Override PartName="/ppt/media/image9.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png" ContentType="image/png"/>
  <Override PartName="/ppt/media/image25.png" ContentType="image/png"/>
  <Override PartName="/ppt/media/image2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en-BE" sz="1800" spc="-1" strike="noStrike">
                <a:solidFill>
                  <a:srgbClr val="000000"/>
                </a:solidFill>
                <a:latin typeface="Calibri"/>
              </a:rPr>
              <a:t>Cliquez pour déplacer la diapo</a:t>
            </a:r>
            <a:endParaRPr b="0" lang="en-BE" sz="1800" spc="-1" strike="noStrike">
              <a:solidFill>
                <a:srgbClr val="000000"/>
              </a:solidFill>
              <a:latin typeface="Calibri"/>
            </a:endParaRPr>
          </a:p>
        </p:txBody>
      </p:sp>
      <p:sp>
        <p:nvSpPr>
          <p:cNvPr id="124" name="PlaceHolder 2"/>
          <p:cNvSpPr>
            <a:spLocks noGrp="1"/>
          </p:cNvSpPr>
          <p:nvPr>
            <p:ph type="body"/>
          </p:nvPr>
        </p:nvSpPr>
        <p:spPr>
          <a:xfrm>
            <a:off x="756000" y="5078520"/>
            <a:ext cx="6047640" cy="4811040"/>
          </a:xfrm>
          <a:prstGeom prst="rect">
            <a:avLst/>
          </a:prstGeom>
        </p:spPr>
        <p:txBody>
          <a:bodyPr lIns="0" rIns="0" tIns="0" bIns="0">
            <a:noAutofit/>
          </a:bodyPr>
          <a:p>
            <a:r>
              <a:rPr b="0" lang="fr-BE" sz="2000" spc="-1" strike="noStrike">
                <a:latin typeface="Arial"/>
              </a:rPr>
              <a:t>Cliquez pour modifier le format des notes</a:t>
            </a:r>
            <a:endParaRPr b="0" lang="fr-BE" sz="2000" spc="-1" strike="noStrike">
              <a:latin typeface="Arial"/>
            </a:endParaRPr>
          </a:p>
        </p:txBody>
      </p:sp>
      <p:sp>
        <p:nvSpPr>
          <p:cNvPr id="125" name="PlaceHolder 3"/>
          <p:cNvSpPr>
            <a:spLocks noGrp="1"/>
          </p:cNvSpPr>
          <p:nvPr>
            <p:ph type="hdr"/>
          </p:nvPr>
        </p:nvSpPr>
        <p:spPr>
          <a:xfrm>
            <a:off x="0" y="0"/>
            <a:ext cx="3280680" cy="534240"/>
          </a:xfrm>
          <a:prstGeom prst="rect">
            <a:avLst/>
          </a:prstGeom>
        </p:spPr>
        <p:txBody>
          <a:bodyPr lIns="0" rIns="0" tIns="0" bIns="0">
            <a:noAutofit/>
          </a:bodyPr>
          <a:p>
            <a:r>
              <a:rPr b="0" lang="fr-BE" sz="1400" spc="-1" strike="noStrike">
                <a:latin typeface="Times New Roman"/>
              </a:rPr>
              <a:t>&lt;en-tête&gt;</a:t>
            </a:r>
            <a:endParaRPr b="0" lang="fr-BE" sz="1400" spc="-1" strike="noStrike">
              <a:latin typeface="Times New Roman"/>
            </a:endParaRPr>
          </a:p>
        </p:txBody>
      </p:sp>
      <p:sp>
        <p:nvSpPr>
          <p:cNvPr id="126" name="PlaceHolder 4"/>
          <p:cNvSpPr>
            <a:spLocks noGrp="1"/>
          </p:cNvSpPr>
          <p:nvPr>
            <p:ph type="dt"/>
          </p:nvPr>
        </p:nvSpPr>
        <p:spPr>
          <a:xfrm>
            <a:off x="4278960" y="0"/>
            <a:ext cx="3280680" cy="534240"/>
          </a:xfrm>
          <a:prstGeom prst="rect">
            <a:avLst/>
          </a:prstGeom>
        </p:spPr>
        <p:txBody>
          <a:bodyPr lIns="0" rIns="0" tIns="0" bIns="0">
            <a:noAutofit/>
          </a:bodyPr>
          <a:p>
            <a:pPr algn="r"/>
            <a:r>
              <a:rPr b="0" lang="fr-BE" sz="1400" spc="-1" strike="noStrike">
                <a:latin typeface="Times New Roman"/>
              </a:rPr>
              <a:t>&lt;date/heure&gt;</a:t>
            </a:r>
            <a:endParaRPr b="0" lang="fr-BE" sz="1400" spc="-1" strike="noStrike">
              <a:latin typeface="Times New Roman"/>
            </a:endParaRPr>
          </a:p>
        </p:txBody>
      </p:sp>
      <p:sp>
        <p:nvSpPr>
          <p:cNvPr id="127" name="PlaceHolder 5"/>
          <p:cNvSpPr>
            <a:spLocks noGrp="1"/>
          </p:cNvSpPr>
          <p:nvPr>
            <p:ph type="ftr"/>
          </p:nvPr>
        </p:nvSpPr>
        <p:spPr>
          <a:xfrm>
            <a:off x="0" y="10157400"/>
            <a:ext cx="3280680" cy="534240"/>
          </a:xfrm>
          <a:prstGeom prst="rect">
            <a:avLst/>
          </a:prstGeom>
        </p:spPr>
        <p:txBody>
          <a:bodyPr lIns="0" rIns="0" tIns="0" bIns="0" anchor="b">
            <a:noAutofit/>
          </a:bodyPr>
          <a:p>
            <a:r>
              <a:rPr b="0" lang="fr-BE" sz="1400" spc="-1" strike="noStrike">
                <a:latin typeface="Times New Roman"/>
              </a:rPr>
              <a:t>&lt;pied de page&gt;</a:t>
            </a:r>
            <a:endParaRPr b="0" lang="fr-BE" sz="1400" spc="-1" strike="noStrike">
              <a:latin typeface="Times New Roman"/>
            </a:endParaRPr>
          </a:p>
        </p:txBody>
      </p:sp>
      <p:sp>
        <p:nvSpPr>
          <p:cNvPr id="128"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DBEE492D-0AEF-4083-B2F3-4646220BA1D5}" type="slidenum">
              <a:rPr b="0" lang="fr-BE" sz="1400" spc="-1" strike="noStrike">
                <a:latin typeface="Times New Roman"/>
              </a:rPr>
              <a:t>&lt;numéro&gt;</a:t>
            </a:fld>
            <a:endParaRPr b="0" lang="fr-BE"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PlaceHolder 1"/>
          <p:cNvSpPr>
            <a:spLocks noGrp="1"/>
          </p:cNvSpPr>
          <p:nvPr>
            <p:ph type="sldImg"/>
          </p:nvPr>
        </p:nvSpPr>
        <p:spPr>
          <a:xfrm>
            <a:off x="685800" y="1143000"/>
            <a:ext cx="5486040" cy="3085920"/>
          </a:xfrm>
          <a:prstGeom prst="rect">
            <a:avLst/>
          </a:prstGeom>
        </p:spPr>
      </p:sp>
      <p:sp>
        <p:nvSpPr>
          <p:cNvPr id="200" name="PlaceHolder 2"/>
          <p:cNvSpPr>
            <a:spLocks noGrp="1"/>
          </p:cNvSpPr>
          <p:nvPr>
            <p:ph type="body"/>
          </p:nvPr>
        </p:nvSpPr>
        <p:spPr>
          <a:xfrm>
            <a:off x="685800" y="4400640"/>
            <a:ext cx="5486040" cy="3600000"/>
          </a:xfrm>
          <a:prstGeom prst="rect">
            <a:avLst/>
          </a:prstGeom>
        </p:spPr>
        <p:txBody>
          <a:bodyPr>
            <a:noAutofit/>
          </a:bodyPr>
          <a:p>
            <a:pPr>
              <a:lnSpc>
                <a:spcPct val="100000"/>
              </a:lnSpc>
            </a:pPr>
            <a:r>
              <a:rPr b="0" lang="fr-BE" sz="2000" spc="-1" strike="noStrike">
                <a:latin typeface="Arial"/>
              </a:rPr>
              <a:t>Un effort collaborative par toutes les autorités compétentes au niveau régional et fédéral, des scientifiques et des ONGs</a:t>
            </a:r>
            <a:endParaRPr b="0" lang="fr-BE" sz="2000" spc="-1" strike="noStrike">
              <a:latin typeface="Arial"/>
            </a:endParaRPr>
          </a:p>
          <a:p>
            <a:pPr>
              <a:lnSpc>
                <a:spcPct val="100000"/>
              </a:lnSpc>
            </a:pPr>
            <a:r>
              <a:rPr b="0" lang="fr-BE" sz="1200" spc="-1" strike="noStrike">
                <a:latin typeface="Arial"/>
              </a:rPr>
              <a:t>Implémentée par toutes les acteurs pertinents les autorités régionales, fédérales et locales, les communautés, les acteurs pour la conservation de la biodiversité, d’autres secteurs, les institutions scientifiques, les ONGs, et d’autres acteurs impliqués).</a:t>
            </a:r>
            <a:endParaRPr b="0" lang="fr-BE" sz="1200" spc="-1" strike="noStrike">
              <a:latin typeface="Arial"/>
            </a:endParaRPr>
          </a:p>
          <a:p>
            <a:pPr>
              <a:lnSpc>
                <a:spcPct val="100000"/>
              </a:lnSpc>
            </a:pPr>
            <a:endParaRPr b="0" lang="fr-BE" sz="1200" spc="-1" strike="noStrike">
              <a:latin typeface="Arial"/>
            </a:endParaRPr>
          </a:p>
          <a:p>
            <a:pPr>
              <a:lnSpc>
                <a:spcPct val="100000"/>
              </a:lnSpc>
            </a:pPr>
            <a:endParaRPr b="0" lang="fr-BE" sz="1200" spc="-1" strike="noStrike">
              <a:latin typeface="Arial"/>
            </a:endParaRPr>
          </a:p>
        </p:txBody>
      </p:sp>
      <p:sp>
        <p:nvSpPr>
          <p:cNvPr id="201" name="TextShape 3"/>
          <p:cNvSpPr txBox="1"/>
          <p:nvPr/>
        </p:nvSpPr>
        <p:spPr>
          <a:xfrm>
            <a:off x="3884760" y="8685360"/>
            <a:ext cx="2971440" cy="458280"/>
          </a:xfrm>
          <a:prstGeom prst="rect">
            <a:avLst/>
          </a:prstGeom>
          <a:noFill/>
          <a:ln>
            <a:noFill/>
          </a:ln>
        </p:spPr>
        <p:txBody>
          <a:bodyPr anchor="b">
            <a:noAutofit/>
          </a:bodyPr>
          <a:p>
            <a:pPr algn="r">
              <a:lnSpc>
                <a:spcPct val="100000"/>
              </a:lnSpc>
            </a:pPr>
            <a:fld id="{813C75DD-EF6A-4E60-8589-489F53999D36}" type="slidenum">
              <a:rPr b="0" lang="fr-BE" sz="1200" spc="-1" strike="noStrike">
                <a:latin typeface="Times New Roman"/>
              </a:rPr>
              <a:t>&lt;numéro&gt;</a:t>
            </a:fld>
            <a:endParaRPr b="0" lang="fr-BE" sz="1200" spc="-1" strike="noStrike">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PlaceHolder 1"/>
          <p:cNvSpPr>
            <a:spLocks noGrp="1"/>
          </p:cNvSpPr>
          <p:nvPr>
            <p:ph type="sldImg"/>
          </p:nvPr>
        </p:nvSpPr>
        <p:spPr>
          <a:xfrm>
            <a:off x="685800" y="1143000"/>
            <a:ext cx="5486040" cy="3085920"/>
          </a:xfrm>
          <a:prstGeom prst="rect">
            <a:avLst/>
          </a:prstGeom>
        </p:spPr>
      </p:sp>
      <p:sp>
        <p:nvSpPr>
          <p:cNvPr id="203" name="PlaceHolder 2"/>
          <p:cNvSpPr>
            <a:spLocks noGrp="1"/>
          </p:cNvSpPr>
          <p:nvPr>
            <p:ph type="body"/>
          </p:nvPr>
        </p:nvSpPr>
        <p:spPr>
          <a:xfrm>
            <a:off x="685800" y="4400640"/>
            <a:ext cx="5486040" cy="3600000"/>
          </a:xfrm>
          <a:prstGeom prst="rect">
            <a:avLst/>
          </a:prstGeom>
        </p:spPr>
        <p:txBody>
          <a:bodyPr>
            <a:noAutofit/>
          </a:bodyPr>
          <a:p>
            <a:pPr marL="216000" indent="-216000">
              <a:lnSpc>
                <a:spcPct val="100000"/>
              </a:lnSpc>
            </a:pPr>
            <a:r>
              <a:rPr b="0" lang="fr-BE" sz="2000" spc="-1" strike="noStrike">
                <a:latin typeface="Arial"/>
              </a:rPr>
              <a:t>*CBD/COP/15/L.27</a:t>
            </a:r>
            <a:endParaRPr b="0" lang="fr-BE" sz="2000" spc="-1" strike="noStrike">
              <a:latin typeface="Arial"/>
            </a:endParaRPr>
          </a:p>
        </p:txBody>
      </p:sp>
      <p:sp>
        <p:nvSpPr>
          <p:cNvPr id="204" name="TextShape 3"/>
          <p:cNvSpPr txBox="1"/>
          <p:nvPr/>
        </p:nvSpPr>
        <p:spPr>
          <a:xfrm>
            <a:off x="3884760" y="8685360"/>
            <a:ext cx="2971440" cy="458280"/>
          </a:xfrm>
          <a:prstGeom prst="rect">
            <a:avLst/>
          </a:prstGeom>
          <a:noFill/>
          <a:ln>
            <a:noFill/>
          </a:ln>
        </p:spPr>
        <p:txBody>
          <a:bodyPr anchor="b">
            <a:noAutofit/>
          </a:bodyPr>
          <a:p>
            <a:pPr algn="r">
              <a:lnSpc>
                <a:spcPct val="100000"/>
              </a:lnSpc>
            </a:pPr>
            <a:fld id="{9F9E85B9-F4C6-4C26-90AA-8F97ED937FBC}" type="slidenum">
              <a:rPr b="0" lang="fr-BE" sz="1200" spc="-1" strike="noStrike">
                <a:latin typeface="Times New Roman"/>
              </a:rPr>
              <a:t>&lt;numéro&gt;</a:t>
            </a:fld>
            <a:endParaRPr b="0" lang="fr-BE" sz="12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PlaceHolder 1"/>
          <p:cNvSpPr>
            <a:spLocks noGrp="1"/>
          </p:cNvSpPr>
          <p:nvPr>
            <p:ph type="sldImg"/>
          </p:nvPr>
        </p:nvSpPr>
        <p:spPr>
          <a:xfrm>
            <a:off x="685800" y="1143000"/>
            <a:ext cx="5486040" cy="3085920"/>
          </a:xfrm>
          <a:prstGeom prst="rect">
            <a:avLst/>
          </a:prstGeom>
        </p:spPr>
      </p:sp>
      <p:sp>
        <p:nvSpPr>
          <p:cNvPr id="194" name="PlaceHolder 2"/>
          <p:cNvSpPr>
            <a:spLocks noGrp="1"/>
          </p:cNvSpPr>
          <p:nvPr>
            <p:ph type="body"/>
          </p:nvPr>
        </p:nvSpPr>
        <p:spPr>
          <a:xfrm>
            <a:off x="685800" y="4400640"/>
            <a:ext cx="5486040" cy="3600000"/>
          </a:xfrm>
          <a:prstGeom prst="rect">
            <a:avLst/>
          </a:prstGeom>
        </p:spPr>
        <p:txBody>
          <a:bodyPr>
            <a:noAutofit/>
          </a:bodyPr>
          <a:p>
            <a:pPr marL="216000" indent="-216000">
              <a:lnSpc>
                <a:spcPct val="100000"/>
              </a:lnSpc>
            </a:pPr>
            <a:r>
              <a:rPr b="0" lang="fr-BE" sz="2000" spc="-1" strike="noStrike">
                <a:latin typeface="Arial"/>
              </a:rPr>
              <a:t>“</a:t>
            </a:r>
            <a:r>
              <a:rPr b="0" lang="fr-BE" sz="2000" spc="-1" strike="noStrike">
                <a:latin typeface="Arial"/>
              </a:rPr>
              <a:t>Rien n’est convenue jusqu’à ce que tout soit convenue”</a:t>
            </a:r>
            <a:endParaRPr b="0" lang="fr-BE" sz="2000" spc="-1" strike="noStrike">
              <a:latin typeface="Arial"/>
            </a:endParaRPr>
          </a:p>
        </p:txBody>
      </p:sp>
      <p:sp>
        <p:nvSpPr>
          <p:cNvPr id="195" name="TextShape 3"/>
          <p:cNvSpPr txBox="1"/>
          <p:nvPr/>
        </p:nvSpPr>
        <p:spPr>
          <a:xfrm>
            <a:off x="3884760" y="8685360"/>
            <a:ext cx="2971440" cy="458280"/>
          </a:xfrm>
          <a:prstGeom prst="rect">
            <a:avLst/>
          </a:prstGeom>
          <a:noFill/>
          <a:ln>
            <a:noFill/>
          </a:ln>
        </p:spPr>
        <p:txBody>
          <a:bodyPr anchor="b">
            <a:noAutofit/>
          </a:bodyPr>
          <a:p>
            <a:pPr algn="r">
              <a:lnSpc>
                <a:spcPct val="100000"/>
              </a:lnSpc>
            </a:pPr>
            <a:fld id="{3507444D-E5E1-4F6E-9119-DD614139280A}" type="slidenum">
              <a:rPr b="0" lang="fr-BE" sz="1200" spc="-1" strike="noStrike">
                <a:latin typeface="Times New Roman"/>
              </a:rPr>
              <a:t>&lt;numéro&gt;</a:t>
            </a:fld>
            <a:endParaRPr b="0" lang="fr-BE" sz="12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PlaceHolder 1"/>
          <p:cNvSpPr>
            <a:spLocks noGrp="1"/>
          </p:cNvSpPr>
          <p:nvPr>
            <p:ph type="sldImg"/>
          </p:nvPr>
        </p:nvSpPr>
        <p:spPr>
          <a:xfrm>
            <a:off x="685800" y="1143000"/>
            <a:ext cx="5486040" cy="3085920"/>
          </a:xfrm>
          <a:prstGeom prst="rect">
            <a:avLst/>
          </a:prstGeom>
        </p:spPr>
      </p:sp>
      <p:sp>
        <p:nvSpPr>
          <p:cNvPr id="197" name="PlaceHolder 2"/>
          <p:cNvSpPr>
            <a:spLocks noGrp="1"/>
          </p:cNvSpPr>
          <p:nvPr>
            <p:ph type="body"/>
          </p:nvPr>
        </p:nvSpPr>
        <p:spPr>
          <a:xfrm>
            <a:off x="685800" y="4400640"/>
            <a:ext cx="5486040" cy="3600000"/>
          </a:xfrm>
          <a:prstGeom prst="rect">
            <a:avLst/>
          </a:prstGeom>
        </p:spPr>
        <p:txBody>
          <a:bodyPr>
            <a:noAutofit/>
          </a:bodyPr>
          <a:p>
            <a:pPr marL="216000" indent="-216000">
              <a:lnSpc>
                <a:spcPct val="100000"/>
              </a:lnSpc>
            </a:pPr>
            <a:r>
              <a:rPr b="0" lang="fr-BE" sz="2000" spc="-1" strike="noStrike">
                <a:latin typeface="Arial"/>
              </a:rPr>
              <a:t>“</a:t>
            </a:r>
            <a:r>
              <a:rPr b="0" lang="fr-BE" sz="2000" spc="-1" strike="noStrike">
                <a:latin typeface="Arial"/>
              </a:rPr>
              <a:t>Rien n’est convenue jusqu’à ce que tout soit convenue”</a:t>
            </a:r>
            <a:endParaRPr b="0" lang="fr-BE" sz="2000" spc="-1" strike="noStrike">
              <a:latin typeface="Arial"/>
            </a:endParaRPr>
          </a:p>
        </p:txBody>
      </p:sp>
      <p:sp>
        <p:nvSpPr>
          <p:cNvPr id="198" name="TextShape 3"/>
          <p:cNvSpPr txBox="1"/>
          <p:nvPr/>
        </p:nvSpPr>
        <p:spPr>
          <a:xfrm>
            <a:off x="3884760" y="8685360"/>
            <a:ext cx="2971440" cy="458280"/>
          </a:xfrm>
          <a:prstGeom prst="rect">
            <a:avLst/>
          </a:prstGeom>
          <a:noFill/>
          <a:ln>
            <a:noFill/>
          </a:ln>
        </p:spPr>
        <p:txBody>
          <a:bodyPr anchor="b">
            <a:noAutofit/>
          </a:bodyPr>
          <a:p>
            <a:pPr algn="r">
              <a:lnSpc>
                <a:spcPct val="100000"/>
              </a:lnSpc>
            </a:pPr>
            <a:fld id="{9581D949-FED6-48ED-B9DC-DC5490FE8051}" type="slidenum">
              <a:rPr b="0" lang="fr-BE" sz="1200" spc="-1" strike="noStrike">
                <a:latin typeface="Times New Roman"/>
              </a:rPr>
              <a:t>&lt;numéro&gt;</a:t>
            </a:fld>
            <a:endParaRPr b="0" lang="fr-BE"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en-BE" sz="1800" spc="-1" strike="noStrike">
              <a:solidFill>
                <a:srgbClr val="000000"/>
              </a:solidFill>
              <a:latin typeface="Calibri"/>
            </a:endParaRPr>
          </a:p>
        </p:txBody>
      </p:sp>
      <p:sp>
        <p:nvSpPr>
          <p:cNvPr id="27" name="PlaceHolder 2"/>
          <p:cNvSpPr>
            <a:spLocks noGrp="1"/>
          </p:cNvSpPr>
          <p:nvPr>
            <p:ph type="body"/>
          </p:nvPr>
        </p:nvSpPr>
        <p:spPr>
          <a:xfrm>
            <a:off x="609480" y="1604520"/>
            <a:ext cx="10972440" cy="1896840"/>
          </a:xfrm>
          <a:prstGeom prst="rect">
            <a:avLst/>
          </a:prstGeom>
        </p:spPr>
        <p:txBody>
          <a:bodyPr lIns="0" rIns="0" tIns="0" bIns="0">
            <a:normAutofit/>
          </a:bodyPr>
          <a:p>
            <a:endParaRPr b="0" lang="en-BE" sz="2800" spc="-1" strike="noStrike">
              <a:solidFill>
                <a:srgbClr val="000000"/>
              </a:solidFill>
              <a:latin typeface="Calibri"/>
            </a:endParaRPr>
          </a:p>
        </p:txBody>
      </p:sp>
      <p:sp>
        <p:nvSpPr>
          <p:cNvPr id="28" name="PlaceHolder 3"/>
          <p:cNvSpPr>
            <a:spLocks noGrp="1"/>
          </p:cNvSpPr>
          <p:nvPr>
            <p:ph type="body"/>
          </p:nvPr>
        </p:nvSpPr>
        <p:spPr>
          <a:xfrm>
            <a:off x="609480" y="3682080"/>
            <a:ext cx="10972440" cy="1896840"/>
          </a:xfrm>
          <a:prstGeom prst="rect">
            <a:avLst/>
          </a:prstGeom>
        </p:spPr>
        <p:txBody>
          <a:bodyPr lIns="0" rIns="0" tIns="0" bIns="0">
            <a:normAutofit/>
          </a:bodyPr>
          <a:p>
            <a:endParaRPr b="0" lang="en-BE" sz="28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en-BE" sz="1800" spc="-1" strike="noStrike">
              <a:solidFill>
                <a:srgbClr val="000000"/>
              </a:solidFill>
              <a:latin typeface="Calibri"/>
            </a:endParaRPr>
          </a:p>
        </p:txBody>
      </p:sp>
      <p:sp>
        <p:nvSpPr>
          <p:cNvPr id="30" name="PlaceHolder 2"/>
          <p:cNvSpPr>
            <a:spLocks noGrp="1"/>
          </p:cNvSpPr>
          <p:nvPr>
            <p:ph type="body"/>
          </p:nvPr>
        </p:nvSpPr>
        <p:spPr>
          <a:xfrm>
            <a:off x="609480" y="1604520"/>
            <a:ext cx="5354280" cy="1896840"/>
          </a:xfrm>
          <a:prstGeom prst="rect">
            <a:avLst/>
          </a:prstGeom>
        </p:spPr>
        <p:txBody>
          <a:bodyPr lIns="0" rIns="0" tIns="0" bIns="0">
            <a:normAutofit/>
          </a:bodyPr>
          <a:p>
            <a:endParaRPr b="0" lang="en-BE" sz="2800" spc="-1" strike="noStrike">
              <a:solidFill>
                <a:srgbClr val="000000"/>
              </a:solidFill>
              <a:latin typeface="Calibri"/>
            </a:endParaRPr>
          </a:p>
        </p:txBody>
      </p:sp>
      <p:sp>
        <p:nvSpPr>
          <p:cNvPr id="3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BE" sz="2800" spc="-1" strike="noStrike">
              <a:solidFill>
                <a:srgbClr val="000000"/>
              </a:solidFill>
              <a:latin typeface="Calibri"/>
            </a:endParaRPr>
          </a:p>
        </p:txBody>
      </p:sp>
      <p:sp>
        <p:nvSpPr>
          <p:cNvPr id="32" name="PlaceHolder 4"/>
          <p:cNvSpPr>
            <a:spLocks noGrp="1"/>
          </p:cNvSpPr>
          <p:nvPr>
            <p:ph type="body"/>
          </p:nvPr>
        </p:nvSpPr>
        <p:spPr>
          <a:xfrm>
            <a:off x="609480" y="3682080"/>
            <a:ext cx="5354280" cy="1896840"/>
          </a:xfrm>
          <a:prstGeom prst="rect">
            <a:avLst/>
          </a:prstGeom>
        </p:spPr>
        <p:txBody>
          <a:bodyPr lIns="0" rIns="0" tIns="0" bIns="0">
            <a:normAutofit/>
          </a:bodyPr>
          <a:p>
            <a:endParaRPr b="0" lang="en-BE" sz="2800" spc="-1" strike="noStrike">
              <a:solidFill>
                <a:srgbClr val="000000"/>
              </a:solidFill>
              <a:latin typeface="Calibri"/>
            </a:endParaRPr>
          </a:p>
        </p:txBody>
      </p:sp>
      <p:sp>
        <p:nvSpPr>
          <p:cNvPr id="33" name="PlaceHolder 5"/>
          <p:cNvSpPr>
            <a:spLocks noGrp="1"/>
          </p:cNvSpPr>
          <p:nvPr>
            <p:ph type="body"/>
          </p:nvPr>
        </p:nvSpPr>
        <p:spPr>
          <a:xfrm>
            <a:off x="6231960" y="3682080"/>
            <a:ext cx="5354280" cy="1896840"/>
          </a:xfrm>
          <a:prstGeom prst="rect">
            <a:avLst/>
          </a:prstGeom>
        </p:spPr>
        <p:txBody>
          <a:bodyPr lIns="0" rIns="0" tIns="0" bIns="0">
            <a:normAutofit/>
          </a:bodyPr>
          <a:p>
            <a:endParaRPr b="0" lang="en-BE" sz="28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en-BE" sz="1800" spc="-1" strike="noStrike">
              <a:solidFill>
                <a:srgbClr val="000000"/>
              </a:solidFill>
              <a:latin typeface="Calibri"/>
            </a:endParaRPr>
          </a:p>
        </p:txBody>
      </p:sp>
      <p:sp>
        <p:nvSpPr>
          <p:cNvPr id="35" name="PlaceHolder 2"/>
          <p:cNvSpPr>
            <a:spLocks noGrp="1"/>
          </p:cNvSpPr>
          <p:nvPr>
            <p:ph type="body"/>
          </p:nvPr>
        </p:nvSpPr>
        <p:spPr>
          <a:xfrm>
            <a:off x="609480" y="1604520"/>
            <a:ext cx="3533040" cy="1896840"/>
          </a:xfrm>
          <a:prstGeom prst="rect">
            <a:avLst/>
          </a:prstGeom>
        </p:spPr>
        <p:txBody>
          <a:bodyPr lIns="0" rIns="0" tIns="0" bIns="0">
            <a:normAutofit/>
          </a:bodyPr>
          <a:p>
            <a:endParaRPr b="0" lang="en-BE" sz="2800" spc="-1" strike="noStrike">
              <a:solidFill>
                <a:srgbClr val="000000"/>
              </a:solidFill>
              <a:latin typeface="Calibri"/>
            </a:endParaRPr>
          </a:p>
        </p:txBody>
      </p:sp>
      <p:sp>
        <p:nvSpPr>
          <p:cNvPr id="36" name="PlaceHolder 3"/>
          <p:cNvSpPr>
            <a:spLocks noGrp="1"/>
          </p:cNvSpPr>
          <p:nvPr>
            <p:ph type="body"/>
          </p:nvPr>
        </p:nvSpPr>
        <p:spPr>
          <a:xfrm>
            <a:off x="4319640" y="1604520"/>
            <a:ext cx="3533040" cy="1896840"/>
          </a:xfrm>
          <a:prstGeom prst="rect">
            <a:avLst/>
          </a:prstGeom>
        </p:spPr>
        <p:txBody>
          <a:bodyPr lIns="0" rIns="0" tIns="0" bIns="0">
            <a:normAutofit/>
          </a:bodyPr>
          <a:p>
            <a:endParaRPr b="0" lang="en-BE" sz="2800" spc="-1" strike="noStrike">
              <a:solidFill>
                <a:srgbClr val="000000"/>
              </a:solidFill>
              <a:latin typeface="Calibri"/>
            </a:endParaRPr>
          </a:p>
        </p:txBody>
      </p:sp>
      <p:sp>
        <p:nvSpPr>
          <p:cNvPr id="37" name="PlaceHolder 4"/>
          <p:cNvSpPr>
            <a:spLocks noGrp="1"/>
          </p:cNvSpPr>
          <p:nvPr>
            <p:ph type="body"/>
          </p:nvPr>
        </p:nvSpPr>
        <p:spPr>
          <a:xfrm>
            <a:off x="8029800" y="1604520"/>
            <a:ext cx="3533040" cy="1896840"/>
          </a:xfrm>
          <a:prstGeom prst="rect">
            <a:avLst/>
          </a:prstGeom>
        </p:spPr>
        <p:txBody>
          <a:bodyPr lIns="0" rIns="0" tIns="0" bIns="0">
            <a:normAutofit/>
          </a:bodyPr>
          <a:p>
            <a:endParaRPr b="0" lang="en-BE" sz="2800" spc="-1" strike="noStrike">
              <a:solidFill>
                <a:srgbClr val="000000"/>
              </a:solidFill>
              <a:latin typeface="Calibri"/>
            </a:endParaRPr>
          </a:p>
        </p:txBody>
      </p:sp>
      <p:sp>
        <p:nvSpPr>
          <p:cNvPr id="38" name="PlaceHolder 5"/>
          <p:cNvSpPr>
            <a:spLocks noGrp="1"/>
          </p:cNvSpPr>
          <p:nvPr>
            <p:ph type="body"/>
          </p:nvPr>
        </p:nvSpPr>
        <p:spPr>
          <a:xfrm>
            <a:off x="609480" y="3682080"/>
            <a:ext cx="3533040" cy="1896840"/>
          </a:xfrm>
          <a:prstGeom prst="rect">
            <a:avLst/>
          </a:prstGeom>
        </p:spPr>
        <p:txBody>
          <a:bodyPr lIns="0" rIns="0" tIns="0" bIns="0">
            <a:normAutofit/>
          </a:bodyPr>
          <a:p>
            <a:endParaRPr b="0" lang="en-BE" sz="2800" spc="-1" strike="noStrike">
              <a:solidFill>
                <a:srgbClr val="000000"/>
              </a:solidFill>
              <a:latin typeface="Calibri"/>
            </a:endParaRPr>
          </a:p>
        </p:txBody>
      </p:sp>
      <p:sp>
        <p:nvSpPr>
          <p:cNvPr id="39" name="PlaceHolder 6"/>
          <p:cNvSpPr>
            <a:spLocks noGrp="1"/>
          </p:cNvSpPr>
          <p:nvPr>
            <p:ph type="body"/>
          </p:nvPr>
        </p:nvSpPr>
        <p:spPr>
          <a:xfrm>
            <a:off x="4319640" y="3682080"/>
            <a:ext cx="3533040" cy="1896840"/>
          </a:xfrm>
          <a:prstGeom prst="rect">
            <a:avLst/>
          </a:prstGeom>
        </p:spPr>
        <p:txBody>
          <a:bodyPr lIns="0" rIns="0" tIns="0" bIns="0">
            <a:normAutofit/>
          </a:bodyPr>
          <a:p>
            <a:endParaRPr b="0" lang="en-BE" sz="2800" spc="-1" strike="noStrike">
              <a:solidFill>
                <a:srgbClr val="000000"/>
              </a:solidFill>
              <a:latin typeface="Calibri"/>
            </a:endParaRPr>
          </a:p>
        </p:txBody>
      </p:sp>
      <p:sp>
        <p:nvSpPr>
          <p:cNvPr id="40" name="PlaceHolder 7"/>
          <p:cNvSpPr>
            <a:spLocks noGrp="1"/>
          </p:cNvSpPr>
          <p:nvPr>
            <p:ph type="body"/>
          </p:nvPr>
        </p:nvSpPr>
        <p:spPr>
          <a:xfrm>
            <a:off x="8029800" y="3682080"/>
            <a:ext cx="3533040" cy="1896840"/>
          </a:xfrm>
          <a:prstGeom prst="rect">
            <a:avLst/>
          </a:prstGeom>
        </p:spPr>
        <p:txBody>
          <a:bodyPr lIns="0" rIns="0" tIns="0" bIns="0">
            <a:normAutofit/>
          </a:bodyPr>
          <a:p>
            <a:endParaRPr b="0" lang="en-BE" sz="28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en-BE" sz="1800" spc="-1" strike="noStrike">
              <a:solidFill>
                <a:srgbClr val="000000"/>
              </a:solidFill>
              <a:latin typeface="Calibri"/>
            </a:endParaRPr>
          </a:p>
        </p:txBody>
      </p:sp>
      <p:sp>
        <p:nvSpPr>
          <p:cNvPr id="47"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fr-BE"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en-BE" sz="1800" spc="-1" strike="noStrike">
              <a:solidFill>
                <a:srgbClr val="000000"/>
              </a:solidFill>
              <a:latin typeface="Calibri"/>
            </a:endParaRPr>
          </a:p>
        </p:txBody>
      </p:sp>
      <p:sp>
        <p:nvSpPr>
          <p:cNvPr id="49" name="PlaceHolder 2"/>
          <p:cNvSpPr>
            <a:spLocks noGrp="1"/>
          </p:cNvSpPr>
          <p:nvPr>
            <p:ph type="body"/>
          </p:nvPr>
        </p:nvSpPr>
        <p:spPr>
          <a:xfrm>
            <a:off x="609480" y="1604520"/>
            <a:ext cx="10972440" cy="3977280"/>
          </a:xfrm>
          <a:prstGeom prst="rect">
            <a:avLst/>
          </a:prstGeom>
        </p:spPr>
        <p:txBody>
          <a:bodyPr lIns="0" rIns="0" tIns="0" bIns="0">
            <a:normAutofit/>
          </a:bodyPr>
          <a:p>
            <a:endParaRPr b="0" lang="en-BE" sz="28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en-BE" sz="1800" spc="-1" strike="noStrike">
              <a:solidFill>
                <a:srgbClr val="000000"/>
              </a:solidFill>
              <a:latin typeface="Calibri"/>
            </a:endParaRPr>
          </a:p>
        </p:txBody>
      </p:sp>
      <p:sp>
        <p:nvSpPr>
          <p:cNvPr id="51" name="PlaceHolder 2"/>
          <p:cNvSpPr>
            <a:spLocks noGrp="1"/>
          </p:cNvSpPr>
          <p:nvPr>
            <p:ph type="body"/>
          </p:nvPr>
        </p:nvSpPr>
        <p:spPr>
          <a:xfrm>
            <a:off x="609480" y="1604520"/>
            <a:ext cx="5354280" cy="3977280"/>
          </a:xfrm>
          <a:prstGeom prst="rect">
            <a:avLst/>
          </a:prstGeom>
        </p:spPr>
        <p:txBody>
          <a:bodyPr lIns="0" rIns="0" tIns="0" bIns="0">
            <a:normAutofit/>
          </a:bodyPr>
          <a:p>
            <a:endParaRPr b="0" lang="en-BE" sz="2800" spc="-1" strike="noStrike">
              <a:solidFill>
                <a:srgbClr val="000000"/>
              </a:solidFill>
              <a:latin typeface="Calibri"/>
            </a:endParaRPr>
          </a:p>
        </p:txBody>
      </p:sp>
      <p:sp>
        <p:nvSpPr>
          <p:cNvPr id="52" name="PlaceHolder 3"/>
          <p:cNvSpPr>
            <a:spLocks noGrp="1"/>
          </p:cNvSpPr>
          <p:nvPr>
            <p:ph type="body"/>
          </p:nvPr>
        </p:nvSpPr>
        <p:spPr>
          <a:xfrm>
            <a:off x="6231960" y="1604520"/>
            <a:ext cx="5354280" cy="3977280"/>
          </a:xfrm>
          <a:prstGeom prst="rect">
            <a:avLst/>
          </a:prstGeom>
        </p:spPr>
        <p:txBody>
          <a:bodyPr lIns="0" rIns="0" tIns="0" bIns="0">
            <a:normAutofit/>
          </a:bodyPr>
          <a:p>
            <a:endParaRPr b="0" lang="en-BE" sz="28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en-BE"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fr-BE"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en-BE" sz="1800" spc="-1" strike="noStrike">
              <a:solidFill>
                <a:srgbClr val="000000"/>
              </a:solidFill>
              <a:latin typeface="Calibri"/>
            </a:endParaRPr>
          </a:p>
        </p:txBody>
      </p:sp>
      <p:sp>
        <p:nvSpPr>
          <p:cNvPr id="56" name="PlaceHolder 2"/>
          <p:cNvSpPr>
            <a:spLocks noGrp="1"/>
          </p:cNvSpPr>
          <p:nvPr>
            <p:ph type="body"/>
          </p:nvPr>
        </p:nvSpPr>
        <p:spPr>
          <a:xfrm>
            <a:off x="609480" y="1604520"/>
            <a:ext cx="5354280" cy="1896840"/>
          </a:xfrm>
          <a:prstGeom prst="rect">
            <a:avLst/>
          </a:prstGeom>
        </p:spPr>
        <p:txBody>
          <a:bodyPr lIns="0" rIns="0" tIns="0" bIns="0">
            <a:normAutofit/>
          </a:bodyPr>
          <a:p>
            <a:endParaRPr b="0" lang="en-BE" sz="2800" spc="-1" strike="noStrike">
              <a:solidFill>
                <a:srgbClr val="000000"/>
              </a:solidFill>
              <a:latin typeface="Calibri"/>
            </a:endParaRPr>
          </a:p>
        </p:txBody>
      </p:sp>
      <p:sp>
        <p:nvSpPr>
          <p:cNvPr id="57" name="PlaceHolder 3"/>
          <p:cNvSpPr>
            <a:spLocks noGrp="1"/>
          </p:cNvSpPr>
          <p:nvPr>
            <p:ph type="body"/>
          </p:nvPr>
        </p:nvSpPr>
        <p:spPr>
          <a:xfrm>
            <a:off x="6231960" y="1604520"/>
            <a:ext cx="5354280" cy="3977280"/>
          </a:xfrm>
          <a:prstGeom prst="rect">
            <a:avLst/>
          </a:prstGeom>
        </p:spPr>
        <p:txBody>
          <a:bodyPr lIns="0" rIns="0" tIns="0" bIns="0">
            <a:normAutofit/>
          </a:bodyPr>
          <a:p>
            <a:endParaRPr b="0" lang="en-BE" sz="2800" spc="-1" strike="noStrike">
              <a:solidFill>
                <a:srgbClr val="000000"/>
              </a:solidFill>
              <a:latin typeface="Calibri"/>
            </a:endParaRPr>
          </a:p>
        </p:txBody>
      </p:sp>
      <p:sp>
        <p:nvSpPr>
          <p:cNvPr id="58" name="PlaceHolder 4"/>
          <p:cNvSpPr>
            <a:spLocks noGrp="1"/>
          </p:cNvSpPr>
          <p:nvPr>
            <p:ph type="body"/>
          </p:nvPr>
        </p:nvSpPr>
        <p:spPr>
          <a:xfrm>
            <a:off x="609480" y="3682080"/>
            <a:ext cx="5354280" cy="1896840"/>
          </a:xfrm>
          <a:prstGeom prst="rect">
            <a:avLst/>
          </a:prstGeom>
        </p:spPr>
        <p:txBody>
          <a:bodyPr lIns="0" rIns="0" tIns="0" bIns="0">
            <a:normAutofit/>
          </a:bodyPr>
          <a:p>
            <a:endParaRPr b="0" lang="en-BE" sz="28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en-BE" sz="1800" spc="-1" strike="noStrike">
              <a:solidFill>
                <a:srgbClr val="000000"/>
              </a:solidFill>
              <a:latin typeface="Calibri"/>
            </a:endParaRPr>
          </a:p>
        </p:txBody>
      </p:sp>
      <p:sp>
        <p:nvSpPr>
          <p:cNvPr id="6"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fr-BE"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en-BE" sz="1800" spc="-1" strike="noStrike">
              <a:solidFill>
                <a:srgbClr val="000000"/>
              </a:solidFill>
              <a:latin typeface="Calibri"/>
            </a:endParaRPr>
          </a:p>
        </p:txBody>
      </p:sp>
      <p:sp>
        <p:nvSpPr>
          <p:cNvPr id="60" name="PlaceHolder 2"/>
          <p:cNvSpPr>
            <a:spLocks noGrp="1"/>
          </p:cNvSpPr>
          <p:nvPr>
            <p:ph type="body"/>
          </p:nvPr>
        </p:nvSpPr>
        <p:spPr>
          <a:xfrm>
            <a:off x="609480" y="1604520"/>
            <a:ext cx="5354280" cy="3977280"/>
          </a:xfrm>
          <a:prstGeom prst="rect">
            <a:avLst/>
          </a:prstGeom>
        </p:spPr>
        <p:txBody>
          <a:bodyPr lIns="0" rIns="0" tIns="0" bIns="0">
            <a:normAutofit/>
          </a:bodyPr>
          <a:p>
            <a:endParaRPr b="0" lang="en-BE" sz="2800" spc="-1" strike="noStrike">
              <a:solidFill>
                <a:srgbClr val="000000"/>
              </a:solidFill>
              <a:latin typeface="Calibri"/>
            </a:endParaRPr>
          </a:p>
        </p:txBody>
      </p:sp>
      <p:sp>
        <p:nvSpPr>
          <p:cNvPr id="6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BE" sz="2800" spc="-1" strike="noStrike">
              <a:solidFill>
                <a:srgbClr val="000000"/>
              </a:solidFill>
              <a:latin typeface="Calibri"/>
            </a:endParaRPr>
          </a:p>
        </p:txBody>
      </p:sp>
      <p:sp>
        <p:nvSpPr>
          <p:cNvPr id="62" name="PlaceHolder 4"/>
          <p:cNvSpPr>
            <a:spLocks noGrp="1"/>
          </p:cNvSpPr>
          <p:nvPr>
            <p:ph type="body"/>
          </p:nvPr>
        </p:nvSpPr>
        <p:spPr>
          <a:xfrm>
            <a:off x="6231960" y="3682080"/>
            <a:ext cx="5354280" cy="1896840"/>
          </a:xfrm>
          <a:prstGeom prst="rect">
            <a:avLst/>
          </a:prstGeom>
        </p:spPr>
        <p:txBody>
          <a:bodyPr lIns="0" rIns="0" tIns="0" bIns="0">
            <a:normAutofit/>
          </a:bodyPr>
          <a:p>
            <a:endParaRPr b="0" lang="en-BE" sz="28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en-BE" sz="1800" spc="-1" strike="noStrike">
              <a:solidFill>
                <a:srgbClr val="000000"/>
              </a:solidFill>
              <a:latin typeface="Calibri"/>
            </a:endParaRPr>
          </a:p>
        </p:txBody>
      </p:sp>
      <p:sp>
        <p:nvSpPr>
          <p:cNvPr id="64" name="PlaceHolder 2"/>
          <p:cNvSpPr>
            <a:spLocks noGrp="1"/>
          </p:cNvSpPr>
          <p:nvPr>
            <p:ph type="body"/>
          </p:nvPr>
        </p:nvSpPr>
        <p:spPr>
          <a:xfrm>
            <a:off x="609480" y="1604520"/>
            <a:ext cx="5354280" cy="1896840"/>
          </a:xfrm>
          <a:prstGeom prst="rect">
            <a:avLst/>
          </a:prstGeom>
        </p:spPr>
        <p:txBody>
          <a:bodyPr lIns="0" rIns="0" tIns="0" bIns="0">
            <a:normAutofit/>
          </a:bodyPr>
          <a:p>
            <a:endParaRPr b="0" lang="en-BE" sz="2800" spc="-1" strike="noStrike">
              <a:solidFill>
                <a:srgbClr val="000000"/>
              </a:solidFill>
              <a:latin typeface="Calibri"/>
            </a:endParaRPr>
          </a:p>
        </p:txBody>
      </p:sp>
      <p:sp>
        <p:nvSpPr>
          <p:cNvPr id="65" name="PlaceHolder 3"/>
          <p:cNvSpPr>
            <a:spLocks noGrp="1"/>
          </p:cNvSpPr>
          <p:nvPr>
            <p:ph type="body"/>
          </p:nvPr>
        </p:nvSpPr>
        <p:spPr>
          <a:xfrm>
            <a:off x="6231960" y="1604520"/>
            <a:ext cx="5354280" cy="1896840"/>
          </a:xfrm>
          <a:prstGeom prst="rect">
            <a:avLst/>
          </a:prstGeom>
        </p:spPr>
        <p:txBody>
          <a:bodyPr lIns="0" rIns="0" tIns="0" bIns="0">
            <a:normAutofit/>
          </a:bodyPr>
          <a:p>
            <a:endParaRPr b="0" lang="en-BE" sz="2800" spc="-1" strike="noStrike">
              <a:solidFill>
                <a:srgbClr val="000000"/>
              </a:solidFill>
              <a:latin typeface="Calibri"/>
            </a:endParaRPr>
          </a:p>
        </p:txBody>
      </p:sp>
      <p:sp>
        <p:nvSpPr>
          <p:cNvPr id="66" name="PlaceHolder 4"/>
          <p:cNvSpPr>
            <a:spLocks noGrp="1"/>
          </p:cNvSpPr>
          <p:nvPr>
            <p:ph type="body"/>
          </p:nvPr>
        </p:nvSpPr>
        <p:spPr>
          <a:xfrm>
            <a:off x="609480" y="3682080"/>
            <a:ext cx="10972440" cy="1896840"/>
          </a:xfrm>
          <a:prstGeom prst="rect">
            <a:avLst/>
          </a:prstGeom>
        </p:spPr>
        <p:txBody>
          <a:bodyPr lIns="0" rIns="0" tIns="0" bIns="0">
            <a:normAutofit/>
          </a:bodyPr>
          <a:p>
            <a:endParaRPr b="0" lang="en-BE" sz="28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en-BE" sz="1800" spc="-1" strike="noStrike">
              <a:solidFill>
                <a:srgbClr val="000000"/>
              </a:solidFill>
              <a:latin typeface="Calibri"/>
            </a:endParaRPr>
          </a:p>
        </p:txBody>
      </p:sp>
      <p:sp>
        <p:nvSpPr>
          <p:cNvPr id="68" name="PlaceHolder 2"/>
          <p:cNvSpPr>
            <a:spLocks noGrp="1"/>
          </p:cNvSpPr>
          <p:nvPr>
            <p:ph type="body"/>
          </p:nvPr>
        </p:nvSpPr>
        <p:spPr>
          <a:xfrm>
            <a:off x="609480" y="1604520"/>
            <a:ext cx="10972440" cy="1896840"/>
          </a:xfrm>
          <a:prstGeom prst="rect">
            <a:avLst/>
          </a:prstGeom>
        </p:spPr>
        <p:txBody>
          <a:bodyPr lIns="0" rIns="0" tIns="0" bIns="0">
            <a:normAutofit/>
          </a:bodyPr>
          <a:p>
            <a:endParaRPr b="0" lang="en-BE" sz="2800" spc="-1" strike="noStrike">
              <a:solidFill>
                <a:srgbClr val="000000"/>
              </a:solidFill>
              <a:latin typeface="Calibri"/>
            </a:endParaRPr>
          </a:p>
        </p:txBody>
      </p:sp>
      <p:sp>
        <p:nvSpPr>
          <p:cNvPr id="69" name="PlaceHolder 3"/>
          <p:cNvSpPr>
            <a:spLocks noGrp="1"/>
          </p:cNvSpPr>
          <p:nvPr>
            <p:ph type="body"/>
          </p:nvPr>
        </p:nvSpPr>
        <p:spPr>
          <a:xfrm>
            <a:off x="609480" y="3682080"/>
            <a:ext cx="10972440" cy="1896840"/>
          </a:xfrm>
          <a:prstGeom prst="rect">
            <a:avLst/>
          </a:prstGeom>
        </p:spPr>
        <p:txBody>
          <a:bodyPr lIns="0" rIns="0" tIns="0" bIns="0">
            <a:normAutofit/>
          </a:bodyPr>
          <a:p>
            <a:endParaRPr b="0" lang="en-BE" sz="28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en-BE" sz="1800" spc="-1" strike="noStrike">
              <a:solidFill>
                <a:srgbClr val="000000"/>
              </a:solidFill>
              <a:latin typeface="Calibri"/>
            </a:endParaRPr>
          </a:p>
        </p:txBody>
      </p:sp>
      <p:sp>
        <p:nvSpPr>
          <p:cNvPr id="71" name="PlaceHolder 2"/>
          <p:cNvSpPr>
            <a:spLocks noGrp="1"/>
          </p:cNvSpPr>
          <p:nvPr>
            <p:ph type="body"/>
          </p:nvPr>
        </p:nvSpPr>
        <p:spPr>
          <a:xfrm>
            <a:off x="609480" y="1604520"/>
            <a:ext cx="5354280" cy="1896840"/>
          </a:xfrm>
          <a:prstGeom prst="rect">
            <a:avLst/>
          </a:prstGeom>
        </p:spPr>
        <p:txBody>
          <a:bodyPr lIns="0" rIns="0" tIns="0" bIns="0">
            <a:normAutofit/>
          </a:bodyPr>
          <a:p>
            <a:endParaRPr b="0" lang="en-BE" sz="2800" spc="-1" strike="noStrike">
              <a:solidFill>
                <a:srgbClr val="000000"/>
              </a:solidFill>
              <a:latin typeface="Calibri"/>
            </a:endParaRPr>
          </a:p>
        </p:txBody>
      </p:sp>
      <p:sp>
        <p:nvSpPr>
          <p:cNvPr id="72" name="PlaceHolder 3"/>
          <p:cNvSpPr>
            <a:spLocks noGrp="1"/>
          </p:cNvSpPr>
          <p:nvPr>
            <p:ph type="body"/>
          </p:nvPr>
        </p:nvSpPr>
        <p:spPr>
          <a:xfrm>
            <a:off x="6231960" y="1604520"/>
            <a:ext cx="5354280" cy="1896840"/>
          </a:xfrm>
          <a:prstGeom prst="rect">
            <a:avLst/>
          </a:prstGeom>
        </p:spPr>
        <p:txBody>
          <a:bodyPr lIns="0" rIns="0" tIns="0" bIns="0">
            <a:normAutofit/>
          </a:bodyPr>
          <a:p>
            <a:endParaRPr b="0" lang="en-BE" sz="2800" spc="-1" strike="noStrike">
              <a:solidFill>
                <a:srgbClr val="000000"/>
              </a:solidFill>
              <a:latin typeface="Calibri"/>
            </a:endParaRPr>
          </a:p>
        </p:txBody>
      </p:sp>
      <p:sp>
        <p:nvSpPr>
          <p:cNvPr id="73" name="PlaceHolder 4"/>
          <p:cNvSpPr>
            <a:spLocks noGrp="1"/>
          </p:cNvSpPr>
          <p:nvPr>
            <p:ph type="body"/>
          </p:nvPr>
        </p:nvSpPr>
        <p:spPr>
          <a:xfrm>
            <a:off x="609480" y="3682080"/>
            <a:ext cx="5354280" cy="1896840"/>
          </a:xfrm>
          <a:prstGeom prst="rect">
            <a:avLst/>
          </a:prstGeom>
        </p:spPr>
        <p:txBody>
          <a:bodyPr lIns="0" rIns="0" tIns="0" bIns="0">
            <a:normAutofit/>
          </a:bodyPr>
          <a:p>
            <a:endParaRPr b="0" lang="en-BE" sz="2800" spc="-1" strike="noStrike">
              <a:solidFill>
                <a:srgbClr val="000000"/>
              </a:solidFill>
              <a:latin typeface="Calibri"/>
            </a:endParaRPr>
          </a:p>
        </p:txBody>
      </p:sp>
      <p:sp>
        <p:nvSpPr>
          <p:cNvPr id="74" name="PlaceHolder 5"/>
          <p:cNvSpPr>
            <a:spLocks noGrp="1"/>
          </p:cNvSpPr>
          <p:nvPr>
            <p:ph type="body"/>
          </p:nvPr>
        </p:nvSpPr>
        <p:spPr>
          <a:xfrm>
            <a:off x="6231960" y="3682080"/>
            <a:ext cx="5354280" cy="1896840"/>
          </a:xfrm>
          <a:prstGeom prst="rect">
            <a:avLst/>
          </a:prstGeom>
        </p:spPr>
        <p:txBody>
          <a:bodyPr lIns="0" rIns="0" tIns="0" bIns="0">
            <a:normAutofit/>
          </a:bodyPr>
          <a:p>
            <a:endParaRPr b="0" lang="en-BE" sz="28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en-BE" sz="1800" spc="-1" strike="noStrike">
              <a:solidFill>
                <a:srgbClr val="000000"/>
              </a:solidFill>
              <a:latin typeface="Calibri"/>
            </a:endParaRPr>
          </a:p>
        </p:txBody>
      </p:sp>
      <p:sp>
        <p:nvSpPr>
          <p:cNvPr id="76" name="PlaceHolder 2"/>
          <p:cNvSpPr>
            <a:spLocks noGrp="1"/>
          </p:cNvSpPr>
          <p:nvPr>
            <p:ph type="body"/>
          </p:nvPr>
        </p:nvSpPr>
        <p:spPr>
          <a:xfrm>
            <a:off x="609480" y="1604520"/>
            <a:ext cx="3533040" cy="1896840"/>
          </a:xfrm>
          <a:prstGeom prst="rect">
            <a:avLst/>
          </a:prstGeom>
        </p:spPr>
        <p:txBody>
          <a:bodyPr lIns="0" rIns="0" tIns="0" bIns="0">
            <a:normAutofit/>
          </a:bodyPr>
          <a:p>
            <a:endParaRPr b="0" lang="en-BE" sz="2800" spc="-1" strike="noStrike">
              <a:solidFill>
                <a:srgbClr val="000000"/>
              </a:solidFill>
              <a:latin typeface="Calibri"/>
            </a:endParaRPr>
          </a:p>
        </p:txBody>
      </p:sp>
      <p:sp>
        <p:nvSpPr>
          <p:cNvPr id="77" name="PlaceHolder 3"/>
          <p:cNvSpPr>
            <a:spLocks noGrp="1"/>
          </p:cNvSpPr>
          <p:nvPr>
            <p:ph type="body"/>
          </p:nvPr>
        </p:nvSpPr>
        <p:spPr>
          <a:xfrm>
            <a:off x="4319640" y="1604520"/>
            <a:ext cx="3533040" cy="1896840"/>
          </a:xfrm>
          <a:prstGeom prst="rect">
            <a:avLst/>
          </a:prstGeom>
        </p:spPr>
        <p:txBody>
          <a:bodyPr lIns="0" rIns="0" tIns="0" bIns="0">
            <a:normAutofit/>
          </a:bodyPr>
          <a:p>
            <a:endParaRPr b="0" lang="en-BE" sz="2800" spc="-1" strike="noStrike">
              <a:solidFill>
                <a:srgbClr val="000000"/>
              </a:solidFill>
              <a:latin typeface="Calibri"/>
            </a:endParaRPr>
          </a:p>
        </p:txBody>
      </p:sp>
      <p:sp>
        <p:nvSpPr>
          <p:cNvPr id="78" name="PlaceHolder 4"/>
          <p:cNvSpPr>
            <a:spLocks noGrp="1"/>
          </p:cNvSpPr>
          <p:nvPr>
            <p:ph type="body"/>
          </p:nvPr>
        </p:nvSpPr>
        <p:spPr>
          <a:xfrm>
            <a:off x="8029800" y="1604520"/>
            <a:ext cx="3533040" cy="1896840"/>
          </a:xfrm>
          <a:prstGeom prst="rect">
            <a:avLst/>
          </a:prstGeom>
        </p:spPr>
        <p:txBody>
          <a:bodyPr lIns="0" rIns="0" tIns="0" bIns="0">
            <a:normAutofit/>
          </a:bodyPr>
          <a:p>
            <a:endParaRPr b="0" lang="en-BE" sz="2800" spc="-1" strike="noStrike">
              <a:solidFill>
                <a:srgbClr val="000000"/>
              </a:solidFill>
              <a:latin typeface="Calibri"/>
            </a:endParaRPr>
          </a:p>
        </p:txBody>
      </p:sp>
      <p:sp>
        <p:nvSpPr>
          <p:cNvPr id="79" name="PlaceHolder 5"/>
          <p:cNvSpPr>
            <a:spLocks noGrp="1"/>
          </p:cNvSpPr>
          <p:nvPr>
            <p:ph type="body"/>
          </p:nvPr>
        </p:nvSpPr>
        <p:spPr>
          <a:xfrm>
            <a:off x="609480" y="3682080"/>
            <a:ext cx="3533040" cy="1896840"/>
          </a:xfrm>
          <a:prstGeom prst="rect">
            <a:avLst/>
          </a:prstGeom>
        </p:spPr>
        <p:txBody>
          <a:bodyPr lIns="0" rIns="0" tIns="0" bIns="0">
            <a:normAutofit/>
          </a:bodyPr>
          <a:p>
            <a:endParaRPr b="0" lang="en-BE" sz="2800" spc="-1" strike="noStrike">
              <a:solidFill>
                <a:srgbClr val="000000"/>
              </a:solidFill>
              <a:latin typeface="Calibri"/>
            </a:endParaRPr>
          </a:p>
        </p:txBody>
      </p:sp>
      <p:sp>
        <p:nvSpPr>
          <p:cNvPr id="80" name="PlaceHolder 6"/>
          <p:cNvSpPr>
            <a:spLocks noGrp="1"/>
          </p:cNvSpPr>
          <p:nvPr>
            <p:ph type="body"/>
          </p:nvPr>
        </p:nvSpPr>
        <p:spPr>
          <a:xfrm>
            <a:off x="4319640" y="3682080"/>
            <a:ext cx="3533040" cy="1896840"/>
          </a:xfrm>
          <a:prstGeom prst="rect">
            <a:avLst/>
          </a:prstGeom>
        </p:spPr>
        <p:txBody>
          <a:bodyPr lIns="0" rIns="0" tIns="0" bIns="0">
            <a:normAutofit/>
          </a:bodyPr>
          <a:p>
            <a:endParaRPr b="0" lang="en-BE" sz="2800" spc="-1" strike="noStrike">
              <a:solidFill>
                <a:srgbClr val="000000"/>
              </a:solidFill>
              <a:latin typeface="Calibri"/>
            </a:endParaRPr>
          </a:p>
        </p:txBody>
      </p:sp>
      <p:sp>
        <p:nvSpPr>
          <p:cNvPr id="81" name="PlaceHolder 7"/>
          <p:cNvSpPr>
            <a:spLocks noGrp="1"/>
          </p:cNvSpPr>
          <p:nvPr>
            <p:ph type="body"/>
          </p:nvPr>
        </p:nvSpPr>
        <p:spPr>
          <a:xfrm>
            <a:off x="8029800" y="3682080"/>
            <a:ext cx="3533040" cy="1896840"/>
          </a:xfrm>
          <a:prstGeom prst="rect">
            <a:avLst/>
          </a:prstGeom>
        </p:spPr>
        <p:txBody>
          <a:bodyPr lIns="0" rIns="0" tIns="0" bIns="0">
            <a:normAutofit/>
          </a:bodyPr>
          <a:p>
            <a:endParaRPr b="0" lang="en-BE" sz="28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en-BE" sz="1800" spc="-1" strike="noStrike">
              <a:solidFill>
                <a:srgbClr val="000000"/>
              </a:solidFill>
              <a:latin typeface="Calibri"/>
            </a:endParaRPr>
          </a:p>
        </p:txBody>
      </p:sp>
      <p:sp>
        <p:nvSpPr>
          <p:cNvPr id="88"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fr-BE"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en-BE" sz="1800" spc="-1" strike="noStrike">
              <a:solidFill>
                <a:srgbClr val="000000"/>
              </a:solidFill>
              <a:latin typeface="Calibri"/>
            </a:endParaRPr>
          </a:p>
        </p:txBody>
      </p:sp>
      <p:sp>
        <p:nvSpPr>
          <p:cNvPr id="90" name="PlaceHolder 2"/>
          <p:cNvSpPr>
            <a:spLocks noGrp="1"/>
          </p:cNvSpPr>
          <p:nvPr>
            <p:ph type="body"/>
          </p:nvPr>
        </p:nvSpPr>
        <p:spPr>
          <a:xfrm>
            <a:off x="609480" y="1604520"/>
            <a:ext cx="10972440" cy="3977280"/>
          </a:xfrm>
          <a:prstGeom prst="rect">
            <a:avLst/>
          </a:prstGeom>
        </p:spPr>
        <p:txBody>
          <a:bodyPr lIns="0" rIns="0" tIns="0" bIns="0">
            <a:normAutofit/>
          </a:bodyPr>
          <a:p>
            <a:endParaRPr b="0" lang="en-BE" sz="28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en-BE" sz="1800" spc="-1" strike="noStrike">
              <a:solidFill>
                <a:srgbClr val="000000"/>
              </a:solidFill>
              <a:latin typeface="Calibri"/>
            </a:endParaRPr>
          </a:p>
        </p:txBody>
      </p:sp>
      <p:sp>
        <p:nvSpPr>
          <p:cNvPr id="92" name="PlaceHolder 2"/>
          <p:cNvSpPr>
            <a:spLocks noGrp="1"/>
          </p:cNvSpPr>
          <p:nvPr>
            <p:ph type="body"/>
          </p:nvPr>
        </p:nvSpPr>
        <p:spPr>
          <a:xfrm>
            <a:off x="609480" y="1604520"/>
            <a:ext cx="5354280" cy="3977280"/>
          </a:xfrm>
          <a:prstGeom prst="rect">
            <a:avLst/>
          </a:prstGeom>
        </p:spPr>
        <p:txBody>
          <a:bodyPr lIns="0" rIns="0" tIns="0" bIns="0">
            <a:normAutofit/>
          </a:bodyPr>
          <a:p>
            <a:endParaRPr b="0" lang="en-BE" sz="2800" spc="-1" strike="noStrike">
              <a:solidFill>
                <a:srgbClr val="000000"/>
              </a:solidFill>
              <a:latin typeface="Calibri"/>
            </a:endParaRPr>
          </a:p>
        </p:txBody>
      </p:sp>
      <p:sp>
        <p:nvSpPr>
          <p:cNvPr id="93" name="PlaceHolder 3"/>
          <p:cNvSpPr>
            <a:spLocks noGrp="1"/>
          </p:cNvSpPr>
          <p:nvPr>
            <p:ph type="body"/>
          </p:nvPr>
        </p:nvSpPr>
        <p:spPr>
          <a:xfrm>
            <a:off x="6231960" y="1604520"/>
            <a:ext cx="5354280" cy="3977280"/>
          </a:xfrm>
          <a:prstGeom prst="rect">
            <a:avLst/>
          </a:prstGeom>
        </p:spPr>
        <p:txBody>
          <a:bodyPr lIns="0" rIns="0" tIns="0" bIns="0">
            <a:normAutofit/>
          </a:bodyPr>
          <a:p>
            <a:endParaRPr b="0" lang="en-BE" sz="28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en-BE"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en-BE" sz="1800" spc="-1" strike="noStrike">
              <a:solidFill>
                <a:srgbClr val="000000"/>
              </a:solidFill>
              <a:latin typeface="Calibri"/>
            </a:endParaRPr>
          </a:p>
        </p:txBody>
      </p:sp>
      <p:sp>
        <p:nvSpPr>
          <p:cNvPr id="8" name="PlaceHolder 2"/>
          <p:cNvSpPr>
            <a:spLocks noGrp="1"/>
          </p:cNvSpPr>
          <p:nvPr>
            <p:ph type="body"/>
          </p:nvPr>
        </p:nvSpPr>
        <p:spPr>
          <a:xfrm>
            <a:off x="609480" y="1604520"/>
            <a:ext cx="10972440" cy="3977280"/>
          </a:xfrm>
          <a:prstGeom prst="rect">
            <a:avLst/>
          </a:prstGeom>
        </p:spPr>
        <p:txBody>
          <a:bodyPr lIns="0" rIns="0" tIns="0" bIns="0">
            <a:normAutofit/>
          </a:bodyPr>
          <a:p>
            <a:endParaRPr b="0" lang="en-BE" sz="28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fr-BE"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en-BE" sz="1800" spc="-1" strike="noStrike">
              <a:solidFill>
                <a:srgbClr val="000000"/>
              </a:solidFill>
              <a:latin typeface="Calibri"/>
            </a:endParaRPr>
          </a:p>
        </p:txBody>
      </p:sp>
      <p:sp>
        <p:nvSpPr>
          <p:cNvPr id="97" name="PlaceHolder 2"/>
          <p:cNvSpPr>
            <a:spLocks noGrp="1"/>
          </p:cNvSpPr>
          <p:nvPr>
            <p:ph type="body"/>
          </p:nvPr>
        </p:nvSpPr>
        <p:spPr>
          <a:xfrm>
            <a:off x="609480" y="1604520"/>
            <a:ext cx="5354280" cy="1896840"/>
          </a:xfrm>
          <a:prstGeom prst="rect">
            <a:avLst/>
          </a:prstGeom>
        </p:spPr>
        <p:txBody>
          <a:bodyPr lIns="0" rIns="0" tIns="0" bIns="0">
            <a:normAutofit/>
          </a:bodyPr>
          <a:p>
            <a:endParaRPr b="0" lang="en-BE" sz="2800" spc="-1" strike="noStrike">
              <a:solidFill>
                <a:srgbClr val="000000"/>
              </a:solidFill>
              <a:latin typeface="Calibri"/>
            </a:endParaRPr>
          </a:p>
        </p:txBody>
      </p:sp>
      <p:sp>
        <p:nvSpPr>
          <p:cNvPr id="98" name="PlaceHolder 3"/>
          <p:cNvSpPr>
            <a:spLocks noGrp="1"/>
          </p:cNvSpPr>
          <p:nvPr>
            <p:ph type="body"/>
          </p:nvPr>
        </p:nvSpPr>
        <p:spPr>
          <a:xfrm>
            <a:off x="6231960" y="1604520"/>
            <a:ext cx="5354280" cy="3977280"/>
          </a:xfrm>
          <a:prstGeom prst="rect">
            <a:avLst/>
          </a:prstGeom>
        </p:spPr>
        <p:txBody>
          <a:bodyPr lIns="0" rIns="0" tIns="0" bIns="0">
            <a:normAutofit/>
          </a:bodyPr>
          <a:p>
            <a:endParaRPr b="0" lang="en-BE" sz="2800" spc="-1" strike="noStrike">
              <a:solidFill>
                <a:srgbClr val="000000"/>
              </a:solidFill>
              <a:latin typeface="Calibri"/>
            </a:endParaRPr>
          </a:p>
        </p:txBody>
      </p:sp>
      <p:sp>
        <p:nvSpPr>
          <p:cNvPr id="99" name="PlaceHolder 4"/>
          <p:cNvSpPr>
            <a:spLocks noGrp="1"/>
          </p:cNvSpPr>
          <p:nvPr>
            <p:ph type="body"/>
          </p:nvPr>
        </p:nvSpPr>
        <p:spPr>
          <a:xfrm>
            <a:off x="609480" y="3682080"/>
            <a:ext cx="5354280" cy="1896840"/>
          </a:xfrm>
          <a:prstGeom prst="rect">
            <a:avLst/>
          </a:prstGeom>
        </p:spPr>
        <p:txBody>
          <a:bodyPr lIns="0" rIns="0" tIns="0" bIns="0">
            <a:normAutofit/>
          </a:bodyPr>
          <a:p>
            <a:endParaRPr b="0" lang="en-BE" sz="28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en-BE" sz="1800" spc="-1" strike="noStrike">
              <a:solidFill>
                <a:srgbClr val="000000"/>
              </a:solidFill>
              <a:latin typeface="Calibri"/>
            </a:endParaRPr>
          </a:p>
        </p:txBody>
      </p:sp>
      <p:sp>
        <p:nvSpPr>
          <p:cNvPr id="101" name="PlaceHolder 2"/>
          <p:cNvSpPr>
            <a:spLocks noGrp="1"/>
          </p:cNvSpPr>
          <p:nvPr>
            <p:ph type="body"/>
          </p:nvPr>
        </p:nvSpPr>
        <p:spPr>
          <a:xfrm>
            <a:off x="609480" y="1604520"/>
            <a:ext cx="5354280" cy="3977280"/>
          </a:xfrm>
          <a:prstGeom prst="rect">
            <a:avLst/>
          </a:prstGeom>
        </p:spPr>
        <p:txBody>
          <a:bodyPr lIns="0" rIns="0" tIns="0" bIns="0">
            <a:normAutofit/>
          </a:bodyPr>
          <a:p>
            <a:endParaRPr b="0" lang="en-BE" sz="2800" spc="-1" strike="noStrike">
              <a:solidFill>
                <a:srgbClr val="000000"/>
              </a:solidFill>
              <a:latin typeface="Calibri"/>
            </a:endParaRPr>
          </a:p>
        </p:txBody>
      </p:sp>
      <p:sp>
        <p:nvSpPr>
          <p:cNvPr id="102" name="PlaceHolder 3"/>
          <p:cNvSpPr>
            <a:spLocks noGrp="1"/>
          </p:cNvSpPr>
          <p:nvPr>
            <p:ph type="body"/>
          </p:nvPr>
        </p:nvSpPr>
        <p:spPr>
          <a:xfrm>
            <a:off x="6231960" y="1604520"/>
            <a:ext cx="5354280" cy="1896840"/>
          </a:xfrm>
          <a:prstGeom prst="rect">
            <a:avLst/>
          </a:prstGeom>
        </p:spPr>
        <p:txBody>
          <a:bodyPr lIns="0" rIns="0" tIns="0" bIns="0">
            <a:normAutofit/>
          </a:bodyPr>
          <a:p>
            <a:endParaRPr b="0" lang="en-BE" sz="2800" spc="-1" strike="noStrike">
              <a:solidFill>
                <a:srgbClr val="000000"/>
              </a:solidFill>
              <a:latin typeface="Calibri"/>
            </a:endParaRPr>
          </a:p>
        </p:txBody>
      </p:sp>
      <p:sp>
        <p:nvSpPr>
          <p:cNvPr id="103" name="PlaceHolder 4"/>
          <p:cNvSpPr>
            <a:spLocks noGrp="1"/>
          </p:cNvSpPr>
          <p:nvPr>
            <p:ph type="body"/>
          </p:nvPr>
        </p:nvSpPr>
        <p:spPr>
          <a:xfrm>
            <a:off x="6231960" y="3682080"/>
            <a:ext cx="5354280" cy="1896840"/>
          </a:xfrm>
          <a:prstGeom prst="rect">
            <a:avLst/>
          </a:prstGeom>
        </p:spPr>
        <p:txBody>
          <a:bodyPr lIns="0" rIns="0" tIns="0" bIns="0">
            <a:normAutofit/>
          </a:bodyPr>
          <a:p>
            <a:endParaRPr b="0" lang="en-BE" sz="28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en-BE" sz="1800" spc="-1" strike="noStrike">
              <a:solidFill>
                <a:srgbClr val="000000"/>
              </a:solidFill>
              <a:latin typeface="Calibri"/>
            </a:endParaRPr>
          </a:p>
        </p:txBody>
      </p:sp>
      <p:sp>
        <p:nvSpPr>
          <p:cNvPr id="105" name="PlaceHolder 2"/>
          <p:cNvSpPr>
            <a:spLocks noGrp="1"/>
          </p:cNvSpPr>
          <p:nvPr>
            <p:ph type="body"/>
          </p:nvPr>
        </p:nvSpPr>
        <p:spPr>
          <a:xfrm>
            <a:off x="609480" y="1604520"/>
            <a:ext cx="5354280" cy="1896840"/>
          </a:xfrm>
          <a:prstGeom prst="rect">
            <a:avLst/>
          </a:prstGeom>
        </p:spPr>
        <p:txBody>
          <a:bodyPr lIns="0" rIns="0" tIns="0" bIns="0">
            <a:normAutofit/>
          </a:bodyPr>
          <a:p>
            <a:endParaRPr b="0" lang="en-BE" sz="2800" spc="-1" strike="noStrike">
              <a:solidFill>
                <a:srgbClr val="000000"/>
              </a:solidFill>
              <a:latin typeface="Calibri"/>
            </a:endParaRPr>
          </a:p>
        </p:txBody>
      </p:sp>
      <p:sp>
        <p:nvSpPr>
          <p:cNvPr id="106" name="PlaceHolder 3"/>
          <p:cNvSpPr>
            <a:spLocks noGrp="1"/>
          </p:cNvSpPr>
          <p:nvPr>
            <p:ph type="body"/>
          </p:nvPr>
        </p:nvSpPr>
        <p:spPr>
          <a:xfrm>
            <a:off x="6231960" y="1604520"/>
            <a:ext cx="5354280" cy="1896840"/>
          </a:xfrm>
          <a:prstGeom prst="rect">
            <a:avLst/>
          </a:prstGeom>
        </p:spPr>
        <p:txBody>
          <a:bodyPr lIns="0" rIns="0" tIns="0" bIns="0">
            <a:normAutofit/>
          </a:bodyPr>
          <a:p>
            <a:endParaRPr b="0" lang="en-BE" sz="2800" spc="-1" strike="noStrike">
              <a:solidFill>
                <a:srgbClr val="000000"/>
              </a:solidFill>
              <a:latin typeface="Calibri"/>
            </a:endParaRPr>
          </a:p>
        </p:txBody>
      </p:sp>
      <p:sp>
        <p:nvSpPr>
          <p:cNvPr id="107" name="PlaceHolder 4"/>
          <p:cNvSpPr>
            <a:spLocks noGrp="1"/>
          </p:cNvSpPr>
          <p:nvPr>
            <p:ph type="body"/>
          </p:nvPr>
        </p:nvSpPr>
        <p:spPr>
          <a:xfrm>
            <a:off x="609480" y="3682080"/>
            <a:ext cx="10972440" cy="1896840"/>
          </a:xfrm>
          <a:prstGeom prst="rect">
            <a:avLst/>
          </a:prstGeom>
        </p:spPr>
        <p:txBody>
          <a:bodyPr lIns="0" rIns="0" tIns="0" bIns="0">
            <a:normAutofit/>
          </a:bodyPr>
          <a:p>
            <a:endParaRPr b="0" lang="en-BE" sz="28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en-BE" sz="1800" spc="-1" strike="noStrike">
              <a:solidFill>
                <a:srgbClr val="000000"/>
              </a:solidFill>
              <a:latin typeface="Calibri"/>
            </a:endParaRPr>
          </a:p>
        </p:txBody>
      </p:sp>
      <p:sp>
        <p:nvSpPr>
          <p:cNvPr id="109" name="PlaceHolder 2"/>
          <p:cNvSpPr>
            <a:spLocks noGrp="1"/>
          </p:cNvSpPr>
          <p:nvPr>
            <p:ph type="body"/>
          </p:nvPr>
        </p:nvSpPr>
        <p:spPr>
          <a:xfrm>
            <a:off x="609480" y="1604520"/>
            <a:ext cx="10972440" cy="1896840"/>
          </a:xfrm>
          <a:prstGeom prst="rect">
            <a:avLst/>
          </a:prstGeom>
        </p:spPr>
        <p:txBody>
          <a:bodyPr lIns="0" rIns="0" tIns="0" bIns="0">
            <a:normAutofit/>
          </a:bodyPr>
          <a:p>
            <a:endParaRPr b="0" lang="en-BE" sz="2800" spc="-1" strike="noStrike">
              <a:solidFill>
                <a:srgbClr val="000000"/>
              </a:solidFill>
              <a:latin typeface="Calibri"/>
            </a:endParaRPr>
          </a:p>
        </p:txBody>
      </p:sp>
      <p:sp>
        <p:nvSpPr>
          <p:cNvPr id="110" name="PlaceHolder 3"/>
          <p:cNvSpPr>
            <a:spLocks noGrp="1"/>
          </p:cNvSpPr>
          <p:nvPr>
            <p:ph type="body"/>
          </p:nvPr>
        </p:nvSpPr>
        <p:spPr>
          <a:xfrm>
            <a:off x="609480" y="3682080"/>
            <a:ext cx="10972440" cy="1896840"/>
          </a:xfrm>
          <a:prstGeom prst="rect">
            <a:avLst/>
          </a:prstGeom>
        </p:spPr>
        <p:txBody>
          <a:bodyPr lIns="0" rIns="0" tIns="0" bIns="0">
            <a:normAutofit/>
          </a:bodyPr>
          <a:p>
            <a:endParaRPr b="0" lang="en-BE" sz="28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en-BE" sz="1800" spc="-1" strike="noStrike">
              <a:solidFill>
                <a:srgbClr val="000000"/>
              </a:solidFill>
              <a:latin typeface="Calibri"/>
            </a:endParaRPr>
          </a:p>
        </p:txBody>
      </p:sp>
      <p:sp>
        <p:nvSpPr>
          <p:cNvPr id="112" name="PlaceHolder 2"/>
          <p:cNvSpPr>
            <a:spLocks noGrp="1"/>
          </p:cNvSpPr>
          <p:nvPr>
            <p:ph type="body"/>
          </p:nvPr>
        </p:nvSpPr>
        <p:spPr>
          <a:xfrm>
            <a:off x="609480" y="1604520"/>
            <a:ext cx="5354280" cy="1896840"/>
          </a:xfrm>
          <a:prstGeom prst="rect">
            <a:avLst/>
          </a:prstGeom>
        </p:spPr>
        <p:txBody>
          <a:bodyPr lIns="0" rIns="0" tIns="0" bIns="0">
            <a:normAutofit/>
          </a:bodyPr>
          <a:p>
            <a:endParaRPr b="0" lang="en-BE" sz="2800" spc="-1" strike="noStrike">
              <a:solidFill>
                <a:srgbClr val="000000"/>
              </a:solidFill>
              <a:latin typeface="Calibri"/>
            </a:endParaRPr>
          </a:p>
        </p:txBody>
      </p:sp>
      <p:sp>
        <p:nvSpPr>
          <p:cNvPr id="113" name="PlaceHolder 3"/>
          <p:cNvSpPr>
            <a:spLocks noGrp="1"/>
          </p:cNvSpPr>
          <p:nvPr>
            <p:ph type="body"/>
          </p:nvPr>
        </p:nvSpPr>
        <p:spPr>
          <a:xfrm>
            <a:off x="6231960" y="1604520"/>
            <a:ext cx="5354280" cy="1896840"/>
          </a:xfrm>
          <a:prstGeom prst="rect">
            <a:avLst/>
          </a:prstGeom>
        </p:spPr>
        <p:txBody>
          <a:bodyPr lIns="0" rIns="0" tIns="0" bIns="0">
            <a:normAutofit/>
          </a:bodyPr>
          <a:p>
            <a:endParaRPr b="0" lang="en-BE" sz="2800" spc="-1" strike="noStrike">
              <a:solidFill>
                <a:srgbClr val="000000"/>
              </a:solidFill>
              <a:latin typeface="Calibri"/>
            </a:endParaRPr>
          </a:p>
        </p:txBody>
      </p:sp>
      <p:sp>
        <p:nvSpPr>
          <p:cNvPr id="114" name="PlaceHolder 4"/>
          <p:cNvSpPr>
            <a:spLocks noGrp="1"/>
          </p:cNvSpPr>
          <p:nvPr>
            <p:ph type="body"/>
          </p:nvPr>
        </p:nvSpPr>
        <p:spPr>
          <a:xfrm>
            <a:off x="609480" y="3682080"/>
            <a:ext cx="5354280" cy="1896840"/>
          </a:xfrm>
          <a:prstGeom prst="rect">
            <a:avLst/>
          </a:prstGeom>
        </p:spPr>
        <p:txBody>
          <a:bodyPr lIns="0" rIns="0" tIns="0" bIns="0">
            <a:normAutofit/>
          </a:bodyPr>
          <a:p>
            <a:endParaRPr b="0" lang="en-BE" sz="2800" spc="-1" strike="noStrike">
              <a:solidFill>
                <a:srgbClr val="000000"/>
              </a:solidFill>
              <a:latin typeface="Calibri"/>
            </a:endParaRPr>
          </a:p>
        </p:txBody>
      </p:sp>
      <p:sp>
        <p:nvSpPr>
          <p:cNvPr id="115" name="PlaceHolder 5"/>
          <p:cNvSpPr>
            <a:spLocks noGrp="1"/>
          </p:cNvSpPr>
          <p:nvPr>
            <p:ph type="body"/>
          </p:nvPr>
        </p:nvSpPr>
        <p:spPr>
          <a:xfrm>
            <a:off x="6231960" y="3682080"/>
            <a:ext cx="5354280" cy="1896840"/>
          </a:xfrm>
          <a:prstGeom prst="rect">
            <a:avLst/>
          </a:prstGeom>
        </p:spPr>
        <p:txBody>
          <a:bodyPr lIns="0" rIns="0" tIns="0" bIns="0">
            <a:normAutofit/>
          </a:bodyPr>
          <a:p>
            <a:endParaRPr b="0" lang="en-BE" sz="28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en-BE" sz="1800" spc="-1" strike="noStrike">
              <a:solidFill>
                <a:srgbClr val="000000"/>
              </a:solidFill>
              <a:latin typeface="Calibri"/>
            </a:endParaRPr>
          </a:p>
        </p:txBody>
      </p:sp>
      <p:sp>
        <p:nvSpPr>
          <p:cNvPr id="117" name="PlaceHolder 2"/>
          <p:cNvSpPr>
            <a:spLocks noGrp="1"/>
          </p:cNvSpPr>
          <p:nvPr>
            <p:ph type="body"/>
          </p:nvPr>
        </p:nvSpPr>
        <p:spPr>
          <a:xfrm>
            <a:off x="609480" y="1604520"/>
            <a:ext cx="3533040" cy="1896840"/>
          </a:xfrm>
          <a:prstGeom prst="rect">
            <a:avLst/>
          </a:prstGeom>
        </p:spPr>
        <p:txBody>
          <a:bodyPr lIns="0" rIns="0" tIns="0" bIns="0">
            <a:normAutofit/>
          </a:bodyPr>
          <a:p>
            <a:endParaRPr b="0" lang="en-BE" sz="2800" spc="-1" strike="noStrike">
              <a:solidFill>
                <a:srgbClr val="000000"/>
              </a:solidFill>
              <a:latin typeface="Calibri"/>
            </a:endParaRPr>
          </a:p>
        </p:txBody>
      </p:sp>
      <p:sp>
        <p:nvSpPr>
          <p:cNvPr id="118" name="PlaceHolder 3"/>
          <p:cNvSpPr>
            <a:spLocks noGrp="1"/>
          </p:cNvSpPr>
          <p:nvPr>
            <p:ph type="body"/>
          </p:nvPr>
        </p:nvSpPr>
        <p:spPr>
          <a:xfrm>
            <a:off x="4319640" y="1604520"/>
            <a:ext cx="3533040" cy="1896840"/>
          </a:xfrm>
          <a:prstGeom prst="rect">
            <a:avLst/>
          </a:prstGeom>
        </p:spPr>
        <p:txBody>
          <a:bodyPr lIns="0" rIns="0" tIns="0" bIns="0">
            <a:normAutofit/>
          </a:bodyPr>
          <a:p>
            <a:endParaRPr b="0" lang="en-BE" sz="2800" spc="-1" strike="noStrike">
              <a:solidFill>
                <a:srgbClr val="000000"/>
              </a:solidFill>
              <a:latin typeface="Calibri"/>
            </a:endParaRPr>
          </a:p>
        </p:txBody>
      </p:sp>
      <p:sp>
        <p:nvSpPr>
          <p:cNvPr id="119" name="PlaceHolder 4"/>
          <p:cNvSpPr>
            <a:spLocks noGrp="1"/>
          </p:cNvSpPr>
          <p:nvPr>
            <p:ph type="body"/>
          </p:nvPr>
        </p:nvSpPr>
        <p:spPr>
          <a:xfrm>
            <a:off x="8029800" y="1604520"/>
            <a:ext cx="3533040" cy="1896840"/>
          </a:xfrm>
          <a:prstGeom prst="rect">
            <a:avLst/>
          </a:prstGeom>
        </p:spPr>
        <p:txBody>
          <a:bodyPr lIns="0" rIns="0" tIns="0" bIns="0">
            <a:normAutofit/>
          </a:bodyPr>
          <a:p>
            <a:endParaRPr b="0" lang="en-BE" sz="2800" spc="-1" strike="noStrike">
              <a:solidFill>
                <a:srgbClr val="000000"/>
              </a:solidFill>
              <a:latin typeface="Calibri"/>
            </a:endParaRPr>
          </a:p>
        </p:txBody>
      </p:sp>
      <p:sp>
        <p:nvSpPr>
          <p:cNvPr id="120" name="PlaceHolder 5"/>
          <p:cNvSpPr>
            <a:spLocks noGrp="1"/>
          </p:cNvSpPr>
          <p:nvPr>
            <p:ph type="body"/>
          </p:nvPr>
        </p:nvSpPr>
        <p:spPr>
          <a:xfrm>
            <a:off x="609480" y="3682080"/>
            <a:ext cx="3533040" cy="1896840"/>
          </a:xfrm>
          <a:prstGeom prst="rect">
            <a:avLst/>
          </a:prstGeom>
        </p:spPr>
        <p:txBody>
          <a:bodyPr lIns="0" rIns="0" tIns="0" bIns="0">
            <a:normAutofit/>
          </a:bodyPr>
          <a:p>
            <a:endParaRPr b="0" lang="en-BE" sz="2800" spc="-1" strike="noStrike">
              <a:solidFill>
                <a:srgbClr val="000000"/>
              </a:solidFill>
              <a:latin typeface="Calibri"/>
            </a:endParaRPr>
          </a:p>
        </p:txBody>
      </p:sp>
      <p:sp>
        <p:nvSpPr>
          <p:cNvPr id="121" name="PlaceHolder 6"/>
          <p:cNvSpPr>
            <a:spLocks noGrp="1"/>
          </p:cNvSpPr>
          <p:nvPr>
            <p:ph type="body"/>
          </p:nvPr>
        </p:nvSpPr>
        <p:spPr>
          <a:xfrm>
            <a:off x="4319640" y="3682080"/>
            <a:ext cx="3533040" cy="1896840"/>
          </a:xfrm>
          <a:prstGeom prst="rect">
            <a:avLst/>
          </a:prstGeom>
        </p:spPr>
        <p:txBody>
          <a:bodyPr lIns="0" rIns="0" tIns="0" bIns="0">
            <a:normAutofit/>
          </a:bodyPr>
          <a:p>
            <a:endParaRPr b="0" lang="en-BE" sz="2800" spc="-1" strike="noStrike">
              <a:solidFill>
                <a:srgbClr val="000000"/>
              </a:solidFill>
              <a:latin typeface="Calibri"/>
            </a:endParaRPr>
          </a:p>
        </p:txBody>
      </p:sp>
      <p:sp>
        <p:nvSpPr>
          <p:cNvPr id="122" name="PlaceHolder 7"/>
          <p:cNvSpPr>
            <a:spLocks noGrp="1"/>
          </p:cNvSpPr>
          <p:nvPr>
            <p:ph type="body"/>
          </p:nvPr>
        </p:nvSpPr>
        <p:spPr>
          <a:xfrm>
            <a:off x="8029800" y="3682080"/>
            <a:ext cx="3533040" cy="1896840"/>
          </a:xfrm>
          <a:prstGeom prst="rect">
            <a:avLst/>
          </a:prstGeom>
        </p:spPr>
        <p:txBody>
          <a:bodyPr lIns="0" rIns="0" tIns="0" bIns="0">
            <a:normAutofit/>
          </a:bodyPr>
          <a:p>
            <a:endParaRPr b="0" lang="en-BE" sz="28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en-BE" sz="1800" spc="-1" strike="noStrike">
              <a:solidFill>
                <a:srgbClr val="000000"/>
              </a:solidFill>
              <a:latin typeface="Calibri"/>
            </a:endParaRPr>
          </a:p>
        </p:txBody>
      </p:sp>
      <p:sp>
        <p:nvSpPr>
          <p:cNvPr id="10" name="PlaceHolder 2"/>
          <p:cNvSpPr>
            <a:spLocks noGrp="1"/>
          </p:cNvSpPr>
          <p:nvPr>
            <p:ph type="body"/>
          </p:nvPr>
        </p:nvSpPr>
        <p:spPr>
          <a:xfrm>
            <a:off x="609480" y="1604520"/>
            <a:ext cx="5354280" cy="3977280"/>
          </a:xfrm>
          <a:prstGeom prst="rect">
            <a:avLst/>
          </a:prstGeom>
        </p:spPr>
        <p:txBody>
          <a:bodyPr lIns="0" rIns="0" tIns="0" bIns="0">
            <a:normAutofit/>
          </a:bodyPr>
          <a:p>
            <a:endParaRPr b="0" lang="en-BE" sz="2800" spc="-1" strike="noStrike">
              <a:solidFill>
                <a:srgbClr val="000000"/>
              </a:solidFill>
              <a:latin typeface="Calibri"/>
            </a:endParaRPr>
          </a:p>
        </p:txBody>
      </p:sp>
      <p:sp>
        <p:nvSpPr>
          <p:cNvPr id="11" name="PlaceHolder 3"/>
          <p:cNvSpPr>
            <a:spLocks noGrp="1"/>
          </p:cNvSpPr>
          <p:nvPr>
            <p:ph type="body"/>
          </p:nvPr>
        </p:nvSpPr>
        <p:spPr>
          <a:xfrm>
            <a:off x="6231960" y="1604520"/>
            <a:ext cx="5354280" cy="3977280"/>
          </a:xfrm>
          <a:prstGeom prst="rect">
            <a:avLst/>
          </a:prstGeom>
        </p:spPr>
        <p:txBody>
          <a:bodyPr lIns="0" rIns="0" tIns="0" bIns="0">
            <a:normAutofit/>
          </a:bodyPr>
          <a:p>
            <a:endParaRPr b="0" lang="en-BE" sz="28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en-BE"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fr-BE"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en-BE" sz="1800" spc="-1" strike="noStrike">
              <a:solidFill>
                <a:srgbClr val="000000"/>
              </a:solidFill>
              <a:latin typeface="Calibri"/>
            </a:endParaRPr>
          </a:p>
        </p:txBody>
      </p:sp>
      <p:sp>
        <p:nvSpPr>
          <p:cNvPr id="15" name="PlaceHolder 2"/>
          <p:cNvSpPr>
            <a:spLocks noGrp="1"/>
          </p:cNvSpPr>
          <p:nvPr>
            <p:ph type="body"/>
          </p:nvPr>
        </p:nvSpPr>
        <p:spPr>
          <a:xfrm>
            <a:off x="609480" y="1604520"/>
            <a:ext cx="5354280" cy="1896840"/>
          </a:xfrm>
          <a:prstGeom prst="rect">
            <a:avLst/>
          </a:prstGeom>
        </p:spPr>
        <p:txBody>
          <a:bodyPr lIns="0" rIns="0" tIns="0" bIns="0">
            <a:normAutofit/>
          </a:bodyPr>
          <a:p>
            <a:endParaRPr b="0" lang="en-BE" sz="2800" spc="-1" strike="noStrike">
              <a:solidFill>
                <a:srgbClr val="000000"/>
              </a:solidFill>
              <a:latin typeface="Calibri"/>
            </a:endParaRPr>
          </a:p>
        </p:txBody>
      </p:sp>
      <p:sp>
        <p:nvSpPr>
          <p:cNvPr id="16" name="PlaceHolder 3"/>
          <p:cNvSpPr>
            <a:spLocks noGrp="1"/>
          </p:cNvSpPr>
          <p:nvPr>
            <p:ph type="body"/>
          </p:nvPr>
        </p:nvSpPr>
        <p:spPr>
          <a:xfrm>
            <a:off x="6231960" y="1604520"/>
            <a:ext cx="5354280" cy="3977280"/>
          </a:xfrm>
          <a:prstGeom prst="rect">
            <a:avLst/>
          </a:prstGeom>
        </p:spPr>
        <p:txBody>
          <a:bodyPr lIns="0" rIns="0" tIns="0" bIns="0">
            <a:normAutofit/>
          </a:bodyPr>
          <a:p>
            <a:endParaRPr b="0" lang="en-BE" sz="2800" spc="-1" strike="noStrike">
              <a:solidFill>
                <a:srgbClr val="000000"/>
              </a:solidFill>
              <a:latin typeface="Calibri"/>
            </a:endParaRPr>
          </a:p>
        </p:txBody>
      </p:sp>
      <p:sp>
        <p:nvSpPr>
          <p:cNvPr id="17" name="PlaceHolder 4"/>
          <p:cNvSpPr>
            <a:spLocks noGrp="1"/>
          </p:cNvSpPr>
          <p:nvPr>
            <p:ph type="body"/>
          </p:nvPr>
        </p:nvSpPr>
        <p:spPr>
          <a:xfrm>
            <a:off x="609480" y="3682080"/>
            <a:ext cx="5354280" cy="1896840"/>
          </a:xfrm>
          <a:prstGeom prst="rect">
            <a:avLst/>
          </a:prstGeom>
        </p:spPr>
        <p:txBody>
          <a:bodyPr lIns="0" rIns="0" tIns="0" bIns="0">
            <a:normAutofit/>
          </a:bodyPr>
          <a:p>
            <a:endParaRPr b="0" lang="en-BE" sz="28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en-BE" sz="1800" spc="-1" strike="noStrike">
              <a:solidFill>
                <a:srgbClr val="000000"/>
              </a:solidFill>
              <a:latin typeface="Calibri"/>
            </a:endParaRPr>
          </a:p>
        </p:txBody>
      </p:sp>
      <p:sp>
        <p:nvSpPr>
          <p:cNvPr id="19" name="PlaceHolder 2"/>
          <p:cNvSpPr>
            <a:spLocks noGrp="1"/>
          </p:cNvSpPr>
          <p:nvPr>
            <p:ph type="body"/>
          </p:nvPr>
        </p:nvSpPr>
        <p:spPr>
          <a:xfrm>
            <a:off x="609480" y="1604520"/>
            <a:ext cx="5354280" cy="3977280"/>
          </a:xfrm>
          <a:prstGeom prst="rect">
            <a:avLst/>
          </a:prstGeom>
        </p:spPr>
        <p:txBody>
          <a:bodyPr lIns="0" rIns="0" tIns="0" bIns="0">
            <a:normAutofit/>
          </a:bodyPr>
          <a:p>
            <a:endParaRPr b="0" lang="en-BE" sz="2800" spc="-1" strike="noStrike">
              <a:solidFill>
                <a:srgbClr val="000000"/>
              </a:solidFill>
              <a:latin typeface="Calibri"/>
            </a:endParaRPr>
          </a:p>
        </p:txBody>
      </p:sp>
      <p:sp>
        <p:nvSpPr>
          <p:cNvPr id="20" name="PlaceHolder 3"/>
          <p:cNvSpPr>
            <a:spLocks noGrp="1"/>
          </p:cNvSpPr>
          <p:nvPr>
            <p:ph type="body"/>
          </p:nvPr>
        </p:nvSpPr>
        <p:spPr>
          <a:xfrm>
            <a:off x="6231960" y="1604520"/>
            <a:ext cx="5354280" cy="1896840"/>
          </a:xfrm>
          <a:prstGeom prst="rect">
            <a:avLst/>
          </a:prstGeom>
        </p:spPr>
        <p:txBody>
          <a:bodyPr lIns="0" rIns="0" tIns="0" bIns="0">
            <a:normAutofit/>
          </a:bodyPr>
          <a:p>
            <a:endParaRPr b="0" lang="en-BE" sz="2800" spc="-1" strike="noStrike">
              <a:solidFill>
                <a:srgbClr val="000000"/>
              </a:solidFill>
              <a:latin typeface="Calibri"/>
            </a:endParaRPr>
          </a:p>
        </p:txBody>
      </p:sp>
      <p:sp>
        <p:nvSpPr>
          <p:cNvPr id="21" name="PlaceHolder 4"/>
          <p:cNvSpPr>
            <a:spLocks noGrp="1"/>
          </p:cNvSpPr>
          <p:nvPr>
            <p:ph type="body"/>
          </p:nvPr>
        </p:nvSpPr>
        <p:spPr>
          <a:xfrm>
            <a:off x="6231960" y="3682080"/>
            <a:ext cx="5354280" cy="1896840"/>
          </a:xfrm>
          <a:prstGeom prst="rect">
            <a:avLst/>
          </a:prstGeom>
        </p:spPr>
        <p:txBody>
          <a:bodyPr lIns="0" rIns="0" tIns="0" bIns="0">
            <a:normAutofit/>
          </a:bodyPr>
          <a:p>
            <a:endParaRPr b="0" lang="en-BE" sz="2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en-BE" sz="1800" spc="-1" strike="noStrike">
              <a:solidFill>
                <a:srgbClr val="000000"/>
              </a:solidFill>
              <a:latin typeface="Calibri"/>
            </a:endParaRPr>
          </a:p>
        </p:txBody>
      </p:sp>
      <p:sp>
        <p:nvSpPr>
          <p:cNvPr id="23" name="PlaceHolder 2"/>
          <p:cNvSpPr>
            <a:spLocks noGrp="1"/>
          </p:cNvSpPr>
          <p:nvPr>
            <p:ph type="body"/>
          </p:nvPr>
        </p:nvSpPr>
        <p:spPr>
          <a:xfrm>
            <a:off x="609480" y="1604520"/>
            <a:ext cx="5354280" cy="1896840"/>
          </a:xfrm>
          <a:prstGeom prst="rect">
            <a:avLst/>
          </a:prstGeom>
        </p:spPr>
        <p:txBody>
          <a:bodyPr lIns="0" rIns="0" tIns="0" bIns="0">
            <a:normAutofit/>
          </a:bodyPr>
          <a:p>
            <a:endParaRPr b="0" lang="en-BE" sz="2800" spc="-1" strike="noStrike">
              <a:solidFill>
                <a:srgbClr val="000000"/>
              </a:solidFill>
              <a:latin typeface="Calibri"/>
            </a:endParaRPr>
          </a:p>
        </p:txBody>
      </p:sp>
      <p:sp>
        <p:nvSpPr>
          <p:cNvPr id="24" name="PlaceHolder 3"/>
          <p:cNvSpPr>
            <a:spLocks noGrp="1"/>
          </p:cNvSpPr>
          <p:nvPr>
            <p:ph type="body"/>
          </p:nvPr>
        </p:nvSpPr>
        <p:spPr>
          <a:xfrm>
            <a:off x="6231960" y="1604520"/>
            <a:ext cx="5354280" cy="1896840"/>
          </a:xfrm>
          <a:prstGeom prst="rect">
            <a:avLst/>
          </a:prstGeom>
        </p:spPr>
        <p:txBody>
          <a:bodyPr lIns="0" rIns="0" tIns="0" bIns="0">
            <a:normAutofit/>
          </a:bodyPr>
          <a:p>
            <a:endParaRPr b="0" lang="en-BE" sz="2800" spc="-1" strike="noStrike">
              <a:solidFill>
                <a:srgbClr val="000000"/>
              </a:solidFill>
              <a:latin typeface="Calibri"/>
            </a:endParaRPr>
          </a:p>
        </p:txBody>
      </p:sp>
      <p:sp>
        <p:nvSpPr>
          <p:cNvPr id="25" name="PlaceHolder 4"/>
          <p:cNvSpPr>
            <a:spLocks noGrp="1"/>
          </p:cNvSpPr>
          <p:nvPr>
            <p:ph type="body"/>
          </p:nvPr>
        </p:nvSpPr>
        <p:spPr>
          <a:xfrm>
            <a:off x="609480" y="3682080"/>
            <a:ext cx="10972440" cy="1896840"/>
          </a:xfrm>
          <a:prstGeom prst="rect">
            <a:avLst/>
          </a:prstGeom>
        </p:spPr>
        <p:txBody>
          <a:bodyPr lIns="0" rIns="0" tIns="0" bIns="0">
            <a:normAutofit/>
          </a:bodyPr>
          <a:p>
            <a:endParaRPr b="0" lang="en-BE" sz="28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p:spPr>
        <p:txBody>
          <a:bodyPr anchor="b">
            <a:noAutofit/>
          </a:bodyPr>
          <a:p>
            <a:pPr algn="ctr">
              <a:lnSpc>
                <a:spcPct val="90000"/>
              </a:lnSpc>
            </a:pPr>
            <a:r>
              <a:rPr b="0" lang="en-BE" sz="6000" spc="-1" strike="noStrike">
                <a:solidFill>
                  <a:srgbClr val="000000"/>
                </a:solidFill>
                <a:latin typeface="Calibri Light"/>
              </a:rPr>
              <a:t>Click to edit Master title style</a:t>
            </a:r>
            <a:endParaRPr b="0" lang="en-BE" sz="6000" spc="-1" strike="noStrike">
              <a:solidFill>
                <a:srgbClr val="000000"/>
              </a:solidFill>
              <a:latin typeface="Calibri"/>
            </a:endParaRPr>
          </a:p>
        </p:txBody>
      </p:sp>
      <p:sp>
        <p:nvSpPr>
          <p:cNvPr id="1" name="PlaceHolder 2"/>
          <p:cNvSpPr>
            <a:spLocks noGrp="1"/>
          </p:cNvSpPr>
          <p:nvPr>
            <p:ph type="dt"/>
          </p:nvPr>
        </p:nvSpPr>
        <p:spPr>
          <a:xfrm>
            <a:off x="838080" y="6356520"/>
            <a:ext cx="2742840" cy="364680"/>
          </a:xfrm>
          <a:prstGeom prst="rect">
            <a:avLst/>
          </a:prstGeom>
        </p:spPr>
        <p:txBody>
          <a:bodyPr anchor="ctr">
            <a:noAutofit/>
          </a:bodyPr>
          <a:p>
            <a:pPr>
              <a:lnSpc>
                <a:spcPct val="100000"/>
              </a:lnSpc>
            </a:pPr>
            <a:fld id="{3E962DBC-A31D-4296-BCBD-B0800B2B17A2}" type="datetime">
              <a:rPr b="0" lang="fr-BE" sz="1200" spc="-1" strike="noStrike">
                <a:solidFill>
                  <a:srgbClr val="8b8b8b"/>
                </a:solidFill>
                <a:latin typeface="Calibri"/>
              </a:rPr>
              <a:t>6/02/23</a:t>
            </a:fld>
            <a:endParaRPr b="0" lang="fr-BE" sz="1200" spc="-1" strike="noStrike">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noAutofit/>
          </a:bodyPr>
          <a:p>
            <a:endParaRPr b="0" lang="fr-BE" sz="2400" spc="-1" strike="noStrike">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A58C7D68-8203-49A0-9890-67889B07FC2E}" type="slidenum">
              <a:rPr b="0" lang="fr-BE" sz="1200" spc="-1" strike="noStrike">
                <a:solidFill>
                  <a:srgbClr val="8b8b8b"/>
                </a:solidFill>
                <a:latin typeface="Calibri"/>
              </a:rPr>
              <a:t>&lt;numéro&gt;</a:t>
            </a:fld>
            <a:endParaRPr b="0" lang="fr-BE" sz="1200" spc="-1" strike="noStrike">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BE" sz="2800" spc="-1" strike="noStrike">
                <a:solidFill>
                  <a:srgbClr val="000000"/>
                </a:solidFill>
                <a:latin typeface="Calibri"/>
              </a:rPr>
              <a:t>Cliquez pour éditer le format du plan de texte</a:t>
            </a:r>
            <a:endParaRPr b="0" lang="en-BE"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BE" sz="2000" spc="-1" strike="noStrike">
                <a:solidFill>
                  <a:srgbClr val="000000"/>
                </a:solidFill>
                <a:latin typeface="Calibri"/>
              </a:rPr>
              <a:t>Second niveau de plan</a:t>
            </a:r>
            <a:endParaRPr b="0" lang="en-BE"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BE" sz="1800" spc="-1" strike="noStrike">
                <a:solidFill>
                  <a:srgbClr val="000000"/>
                </a:solidFill>
                <a:latin typeface="Calibri"/>
              </a:rPr>
              <a:t>Troisième niveau de plan</a:t>
            </a:r>
            <a:endParaRPr b="0" lang="en-BE"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BE" sz="1800" spc="-1" strike="noStrike">
                <a:solidFill>
                  <a:srgbClr val="000000"/>
                </a:solidFill>
                <a:latin typeface="Calibri"/>
              </a:rPr>
              <a:t>Quatrième niveau de plan</a:t>
            </a:r>
            <a:endParaRPr b="0" lang="en-BE"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BE" sz="2000" spc="-1" strike="noStrike">
                <a:solidFill>
                  <a:srgbClr val="000000"/>
                </a:solidFill>
                <a:latin typeface="Calibri"/>
              </a:rPr>
              <a:t>Cinquième niveau de plan</a:t>
            </a:r>
            <a:endParaRPr b="0" lang="en-BE"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BE" sz="2000" spc="-1" strike="noStrike">
                <a:solidFill>
                  <a:srgbClr val="000000"/>
                </a:solidFill>
                <a:latin typeface="Calibri"/>
              </a:rPr>
              <a:t>Sixième niveau de plan</a:t>
            </a:r>
            <a:endParaRPr b="0" lang="en-BE"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BE" sz="2000" spc="-1" strike="noStrike">
                <a:solidFill>
                  <a:srgbClr val="000000"/>
                </a:solidFill>
                <a:latin typeface="Calibri"/>
              </a:rPr>
              <a:t>Septième niveau de plan</a:t>
            </a:r>
            <a:endParaRPr b="0" lang="en-BE"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p:spPr>
        <p:txBody>
          <a:bodyPr anchor="ctr">
            <a:noAutofit/>
          </a:bodyPr>
          <a:p>
            <a:pPr>
              <a:lnSpc>
                <a:spcPct val="90000"/>
              </a:lnSpc>
            </a:pPr>
            <a:r>
              <a:rPr b="0" lang="en-BE" sz="4400" spc="-1" strike="noStrike">
                <a:solidFill>
                  <a:srgbClr val="000000"/>
                </a:solidFill>
                <a:latin typeface="Calibri Light"/>
              </a:rPr>
              <a:t>Click to edit Master title style</a:t>
            </a:r>
            <a:endParaRPr b="0" lang="en-BE" sz="4400" spc="-1" strike="noStrike">
              <a:solidFill>
                <a:srgbClr val="000000"/>
              </a:solidFill>
              <a:latin typeface="Calibri"/>
            </a:endParaRPr>
          </a:p>
        </p:txBody>
      </p:sp>
      <p:sp>
        <p:nvSpPr>
          <p:cNvPr id="42" name="PlaceHolder 2"/>
          <p:cNvSpPr>
            <a:spLocks noGrp="1"/>
          </p:cNvSpPr>
          <p:nvPr>
            <p:ph type="body"/>
          </p:nvPr>
        </p:nvSpPr>
        <p:spPr>
          <a:xfrm>
            <a:off x="838080" y="1825560"/>
            <a:ext cx="10515240" cy="4350960"/>
          </a:xfrm>
          <a:prstGeom prst="rect">
            <a:avLst/>
          </a:prstGeom>
        </p:spPr>
        <p:txBody>
          <a:bodyPr>
            <a:noAutofit/>
          </a:bodyPr>
          <a:p>
            <a:pPr marL="228600" indent="-228240">
              <a:lnSpc>
                <a:spcPct val="90000"/>
              </a:lnSpc>
              <a:spcBef>
                <a:spcPts val="1001"/>
              </a:spcBef>
              <a:buClr>
                <a:srgbClr val="000000"/>
              </a:buClr>
              <a:buFont typeface="Arial"/>
              <a:buChar char="•"/>
            </a:pPr>
            <a:r>
              <a:rPr b="0" lang="en-BE" sz="2800" spc="-1" strike="noStrike">
                <a:solidFill>
                  <a:srgbClr val="000000"/>
                </a:solidFill>
                <a:latin typeface="Calibri"/>
              </a:rPr>
              <a:t>Click to edit Master text styles</a:t>
            </a:r>
            <a:endParaRPr b="0" lang="en-BE"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BE" sz="2400" spc="-1" strike="noStrike">
                <a:solidFill>
                  <a:srgbClr val="000000"/>
                </a:solidFill>
                <a:latin typeface="Calibri"/>
              </a:rPr>
              <a:t>Second level</a:t>
            </a:r>
            <a:endParaRPr b="0" lang="en-BE"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BE" sz="2000" spc="-1" strike="noStrike">
                <a:solidFill>
                  <a:srgbClr val="000000"/>
                </a:solidFill>
                <a:latin typeface="Calibri"/>
              </a:rPr>
              <a:t>Third level</a:t>
            </a:r>
            <a:endParaRPr b="0" lang="en-BE"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en-BE" sz="1800" spc="-1" strike="noStrike">
                <a:solidFill>
                  <a:srgbClr val="000000"/>
                </a:solidFill>
                <a:latin typeface="Calibri"/>
              </a:rPr>
              <a:t>Fourth level</a:t>
            </a:r>
            <a:endParaRPr b="0" lang="en-BE" sz="1800" spc="-1" strike="noStrike">
              <a:solidFill>
                <a:srgbClr val="000000"/>
              </a:solidFill>
              <a:latin typeface="Calibri"/>
            </a:endParaRPr>
          </a:p>
          <a:p>
            <a:pPr lvl="4" marL="2057400" indent="-228240">
              <a:lnSpc>
                <a:spcPct val="90000"/>
              </a:lnSpc>
              <a:spcBef>
                <a:spcPts val="499"/>
              </a:spcBef>
              <a:buClr>
                <a:srgbClr val="000000"/>
              </a:buClr>
              <a:buFont typeface="Arial"/>
              <a:buChar char="•"/>
            </a:pPr>
            <a:r>
              <a:rPr b="0" lang="en-BE" sz="1800" spc="-1" strike="noStrike">
                <a:solidFill>
                  <a:srgbClr val="000000"/>
                </a:solidFill>
                <a:latin typeface="Calibri"/>
              </a:rPr>
              <a:t>Fifth level</a:t>
            </a:r>
            <a:endParaRPr b="0" lang="en-BE" sz="1800" spc="-1" strike="noStrike">
              <a:solidFill>
                <a:srgbClr val="000000"/>
              </a:solidFill>
              <a:latin typeface="Calibri"/>
            </a:endParaRPr>
          </a:p>
        </p:txBody>
      </p:sp>
      <p:sp>
        <p:nvSpPr>
          <p:cNvPr id="43" name="PlaceHolder 3"/>
          <p:cNvSpPr>
            <a:spLocks noGrp="1"/>
          </p:cNvSpPr>
          <p:nvPr>
            <p:ph type="dt"/>
          </p:nvPr>
        </p:nvSpPr>
        <p:spPr>
          <a:xfrm>
            <a:off x="838080" y="6356520"/>
            <a:ext cx="2742840" cy="364680"/>
          </a:xfrm>
          <a:prstGeom prst="rect">
            <a:avLst/>
          </a:prstGeom>
        </p:spPr>
        <p:txBody>
          <a:bodyPr anchor="ctr">
            <a:noAutofit/>
          </a:bodyPr>
          <a:p>
            <a:pPr>
              <a:lnSpc>
                <a:spcPct val="100000"/>
              </a:lnSpc>
            </a:pPr>
            <a:fld id="{F81F2B98-BA52-4E15-9A65-5439A9E664B0}" type="datetime">
              <a:rPr b="0" lang="fr-BE" sz="1200" spc="-1" strike="noStrike">
                <a:solidFill>
                  <a:srgbClr val="8b8b8b"/>
                </a:solidFill>
                <a:latin typeface="Calibri"/>
              </a:rPr>
              <a:t>6/02/23</a:t>
            </a:fld>
            <a:endParaRPr b="0" lang="fr-BE" sz="1200" spc="-1" strike="noStrike">
              <a:latin typeface="Times New Roman"/>
            </a:endParaRPr>
          </a:p>
        </p:txBody>
      </p:sp>
      <p:sp>
        <p:nvSpPr>
          <p:cNvPr id="44" name="PlaceHolder 4"/>
          <p:cNvSpPr>
            <a:spLocks noGrp="1"/>
          </p:cNvSpPr>
          <p:nvPr>
            <p:ph type="ftr"/>
          </p:nvPr>
        </p:nvSpPr>
        <p:spPr>
          <a:xfrm>
            <a:off x="4038480" y="6356520"/>
            <a:ext cx="4114440" cy="364680"/>
          </a:xfrm>
          <a:prstGeom prst="rect">
            <a:avLst/>
          </a:prstGeom>
        </p:spPr>
        <p:txBody>
          <a:bodyPr anchor="ctr">
            <a:noAutofit/>
          </a:bodyPr>
          <a:p>
            <a:endParaRPr b="0" lang="fr-BE" sz="2400" spc="-1" strike="noStrike">
              <a:latin typeface="Times New Roman"/>
            </a:endParaRPr>
          </a:p>
        </p:txBody>
      </p:sp>
      <p:sp>
        <p:nvSpPr>
          <p:cNvPr id="45" name="PlaceHolder 5"/>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F5654BB8-32D4-4662-B098-68F61F9D4183}" type="slidenum">
              <a:rPr b="0" lang="fr-BE" sz="1200" spc="-1" strike="noStrike">
                <a:solidFill>
                  <a:srgbClr val="8b8b8b"/>
                </a:solidFill>
                <a:latin typeface="Calibri"/>
              </a:rPr>
              <a:t>&lt;numéro&gt;</a:t>
            </a:fld>
            <a:endParaRPr b="0" lang="fr-BE"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dt"/>
          </p:nvPr>
        </p:nvSpPr>
        <p:spPr>
          <a:xfrm>
            <a:off x="838080" y="6356520"/>
            <a:ext cx="2742840" cy="364680"/>
          </a:xfrm>
          <a:prstGeom prst="rect">
            <a:avLst/>
          </a:prstGeom>
        </p:spPr>
        <p:txBody>
          <a:bodyPr anchor="ctr">
            <a:noAutofit/>
          </a:bodyPr>
          <a:p>
            <a:pPr>
              <a:lnSpc>
                <a:spcPct val="100000"/>
              </a:lnSpc>
            </a:pPr>
            <a:fld id="{AA22024F-29D9-4C42-AE68-ACF7F8C719DE}" type="datetime">
              <a:rPr b="0" lang="fr-BE" sz="1200" spc="-1" strike="noStrike">
                <a:solidFill>
                  <a:srgbClr val="8b8b8b"/>
                </a:solidFill>
                <a:latin typeface="Calibri"/>
              </a:rPr>
              <a:t>6/02/23</a:t>
            </a:fld>
            <a:endParaRPr b="0" lang="fr-BE" sz="1200" spc="-1" strike="noStrike">
              <a:latin typeface="Times New Roman"/>
            </a:endParaRPr>
          </a:p>
        </p:txBody>
      </p:sp>
      <p:sp>
        <p:nvSpPr>
          <p:cNvPr id="83" name="PlaceHolder 2"/>
          <p:cNvSpPr>
            <a:spLocks noGrp="1"/>
          </p:cNvSpPr>
          <p:nvPr>
            <p:ph type="ftr"/>
          </p:nvPr>
        </p:nvSpPr>
        <p:spPr>
          <a:xfrm>
            <a:off x="4038480" y="6356520"/>
            <a:ext cx="4114440" cy="364680"/>
          </a:xfrm>
          <a:prstGeom prst="rect">
            <a:avLst/>
          </a:prstGeom>
        </p:spPr>
        <p:txBody>
          <a:bodyPr anchor="ctr">
            <a:noAutofit/>
          </a:bodyPr>
          <a:p>
            <a:endParaRPr b="0" lang="fr-BE" sz="2400" spc="-1" strike="noStrike">
              <a:latin typeface="Times New Roman"/>
            </a:endParaRPr>
          </a:p>
        </p:txBody>
      </p:sp>
      <p:sp>
        <p:nvSpPr>
          <p:cNvPr id="84" name="PlaceHolder 3"/>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32764C65-3881-43D7-912F-EE6BE1EB33EB}" type="slidenum">
              <a:rPr b="0" lang="fr-BE" sz="1200" spc="-1" strike="noStrike">
                <a:solidFill>
                  <a:srgbClr val="8b8b8b"/>
                </a:solidFill>
                <a:latin typeface="Calibri"/>
              </a:rPr>
              <a:t>&lt;numéro&gt;</a:t>
            </a:fld>
            <a:endParaRPr b="0" lang="fr-BE" sz="1200" spc="-1" strike="noStrike">
              <a:latin typeface="Times New Roman"/>
            </a:endParaRPr>
          </a:p>
        </p:txBody>
      </p:sp>
      <p:sp>
        <p:nvSpPr>
          <p:cNvPr id="85" name="PlaceHolder 4"/>
          <p:cNvSpPr>
            <a:spLocks noGrp="1"/>
          </p:cNvSpPr>
          <p:nvPr>
            <p:ph type="title"/>
          </p:nvPr>
        </p:nvSpPr>
        <p:spPr>
          <a:xfrm>
            <a:off x="609480" y="273600"/>
            <a:ext cx="10972440" cy="1144800"/>
          </a:xfrm>
          <a:prstGeom prst="rect">
            <a:avLst/>
          </a:prstGeom>
        </p:spPr>
        <p:txBody>
          <a:bodyPr lIns="0" rIns="0" tIns="0" bIns="0" anchor="ctr">
            <a:noAutofit/>
          </a:bodyPr>
          <a:p>
            <a:r>
              <a:rPr b="0" lang="en-BE" sz="1800" spc="-1" strike="noStrike">
                <a:solidFill>
                  <a:srgbClr val="000000"/>
                </a:solidFill>
                <a:latin typeface="Calibri"/>
              </a:rPr>
              <a:t>Cliquez pour éditer le format du texte-titre</a:t>
            </a:r>
            <a:endParaRPr b="0" lang="en-BE" sz="1800" spc="-1" strike="noStrike">
              <a:solidFill>
                <a:srgbClr val="000000"/>
              </a:solidFill>
              <a:latin typeface="Calibri"/>
            </a:endParaRPr>
          </a:p>
        </p:txBody>
      </p:sp>
      <p:sp>
        <p:nvSpPr>
          <p:cNvPr id="86"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BE" sz="2800" spc="-1" strike="noStrike">
                <a:solidFill>
                  <a:srgbClr val="000000"/>
                </a:solidFill>
                <a:latin typeface="Calibri"/>
              </a:rPr>
              <a:t>Cliquez pour éditer le format du plan de texte</a:t>
            </a:r>
            <a:endParaRPr b="0" lang="en-BE"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BE" sz="2000" spc="-1" strike="noStrike">
                <a:solidFill>
                  <a:srgbClr val="000000"/>
                </a:solidFill>
                <a:latin typeface="Calibri"/>
              </a:rPr>
              <a:t>Second niveau de plan</a:t>
            </a:r>
            <a:endParaRPr b="0" lang="en-BE"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BE" sz="1800" spc="-1" strike="noStrike">
                <a:solidFill>
                  <a:srgbClr val="000000"/>
                </a:solidFill>
                <a:latin typeface="Calibri"/>
              </a:rPr>
              <a:t>Troisième niveau de plan</a:t>
            </a:r>
            <a:endParaRPr b="0" lang="en-BE"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BE" sz="1800" spc="-1" strike="noStrike">
                <a:solidFill>
                  <a:srgbClr val="000000"/>
                </a:solidFill>
                <a:latin typeface="Calibri"/>
              </a:rPr>
              <a:t>Quatrième niveau de plan</a:t>
            </a:r>
            <a:endParaRPr b="0" lang="en-BE"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BE" sz="2000" spc="-1" strike="noStrike">
                <a:solidFill>
                  <a:srgbClr val="000000"/>
                </a:solidFill>
                <a:latin typeface="Calibri"/>
              </a:rPr>
              <a:t>Cinquième niveau de plan</a:t>
            </a:r>
            <a:endParaRPr b="0" lang="en-BE"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BE" sz="2000" spc="-1" strike="noStrike">
                <a:solidFill>
                  <a:srgbClr val="000000"/>
                </a:solidFill>
                <a:latin typeface="Calibri"/>
              </a:rPr>
              <a:t>Sixième niveau de plan</a:t>
            </a:r>
            <a:endParaRPr b="0" lang="en-BE"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BE" sz="2000" spc="-1" strike="noStrike">
                <a:solidFill>
                  <a:srgbClr val="000000"/>
                </a:solidFill>
                <a:latin typeface="Calibri"/>
              </a:rPr>
              <a:t>Septième niveau de plan</a:t>
            </a:r>
            <a:endParaRPr b="0" lang="en-BE"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jpeg"/><Relationship Id="rId3"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jpeg"/><Relationship Id="rId3"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3.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3.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jpe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slideLayout" Target="../slideLayouts/slideLayout13.xml"/><Relationship Id="rId4"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slideLayout" Target="../slideLayouts/slideLayout13.xml"/><Relationship Id="rId4"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jpe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9" name="CustomShape 1"/>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30" name="Picture 2" descr="COP15"/>
          <p:cNvPicPr/>
          <p:nvPr/>
        </p:nvPicPr>
        <p:blipFill>
          <a:blip r:embed="rId1"/>
          <a:srcRect l="0" t="6433" r="0" b="8982"/>
          <a:stretch/>
        </p:blipFill>
        <p:spPr>
          <a:xfrm>
            <a:off x="-2880" y="0"/>
            <a:ext cx="12191760" cy="6857640"/>
          </a:xfrm>
          <a:prstGeom prst="rect">
            <a:avLst/>
          </a:prstGeom>
          <a:ln>
            <a:noFill/>
          </a:ln>
        </p:spPr>
      </p:pic>
      <p:sp>
        <p:nvSpPr>
          <p:cNvPr id="131" name="CustomShape 2"/>
          <p:cNvSpPr/>
          <p:nvPr/>
        </p:nvSpPr>
        <p:spPr>
          <a:xfrm>
            <a:off x="0" y="2207520"/>
            <a:ext cx="12191760" cy="3161880"/>
          </a:xfrm>
          <a:prstGeom prst="rect">
            <a:avLst/>
          </a:prstGeom>
          <a:gradFill rotWithShape="0">
            <a:gsLst>
              <a:gs pos="0">
                <a:srgbClr val="000000"/>
              </a:gs>
              <a:gs pos="50000">
                <a:srgbClr val="000000"/>
              </a:gs>
              <a:gs pos="100000">
                <a:srgbClr val="000000"/>
              </a:gs>
            </a:gsLst>
            <a:lin ang="16200000"/>
          </a:gradFill>
          <a:ln>
            <a:noFill/>
          </a:ln>
        </p:spPr>
        <p:style>
          <a:lnRef idx="2">
            <a:schemeClr val="accent1">
              <a:shade val="50000"/>
            </a:schemeClr>
          </a:lnRef>
          <a:fillRef idx="1">
            <a:schemeClr val="accent1"/>
          </a:fillRef>
          <a:effectRef idx="0">
            <a:schemeClr val="accent1"/>
          </a:effectRef>
          <a:fontRef idx="minor"/>
        </p:style>
      </p:sp>
      <p:sp>
        <p:nvSpPr>
          <p:cNvPr id="132" name="TextShape 3"/>
          <p:cNvSpPr txBox="1"/>
          <p:nvPr/>
        </p:nvSpPr>
        <p:spPr>
          <a:xfrm>
            <a:off x="1438200" y="669600"/>
            <a:ext cx="10058040" cy="1282320"/>
          </a:xfrm>
          <a:prstGeom prst="rect">
            <a:avLst/>
          </a:prstGeom>
          <a:noFill/>
          <a:ln>
            <a:noFill/>
          </a:ln>
          <a:effectLst>
            <a:outerShdw dist="37674" dir="2700000">
              <a:srgbClr val="000000">
                <a:alpha val="40000"/>
              </a:srgbClr>
            </a:outerShdw>
          </a:effectLst>
        </p:spPr>
        <p:txBody>
          <a:bodyPr>
            <a:normAutofit/>
          </a:bodyPr>
          <a:p>
            <a:pPr algn="ctr">
              <a:lnSpc>
                <a:spcPct val="90000"/>
              </a:lnSpc>
              <a:spcBef>
                <a:spcPts val="1001"/>
              </a:spcBef>
            </a:pPr>
            <a:r>
              <a:rPr b="0" lang="fr-BE" sz="3600" spc="-1" strike="noStrike">
                <a:solidFill>
                  <a:srgbClr val="ffffff"/>
                </a:solidFill>
                <a:latin typeface="Calibri"/>
              </a:rPr>
              <a:t>NU Convention sur la diversité biologique, </a:t>
            </a:r>
            <a:endParaRPr b="0" lang="fr-BE" sz="3600" spc="-1" strike="noStrike">
              <a:latin typeface="Arial"/>
            </a:endParaRPr>
          </a:p>
          <a:p>
            <a:pPr algn="ctr">
              <a:lnSpc>
                <a:spcPct val="90000"/>
              </a:lnSpc>
              <a:spcBef>
                <a:spcPts val="1001"/>
              </a:spcBef>
            </a:pPr>
            <a:r>
              <a:rPr b="0" lang="fr-BE" sz="2400" spc="-1" strike="noStrike">
                <a:solidFill>
                  <a:srgbClr val="ffffff"/>
                </a:solidFill>
                <a:latin typeface="Calibri"/>
              </a:rPr>
              <a:t>7-19 décembre 2023</a:t>
            </a:r>
            <a:endParaRPr b="0" lang="fr-BE" sz="2400" spc="-1" strike="noStrike">
              <a:latin typeface="Arial"/>
            </a:endParaRPr>
          </a:p>
        </p:txBody>
      </p:sp>
      <p:sp>
        <p:nvSpPr>
          <p:cNvPr id="133" name="CustomShape 4"/>
          <p:cNvSpPr/>
          <p:nvPr/>
        </p:nvSpPr>
        <p:spPr>
          <a:xfrm>
            <a:off x="133200" y="5880600"/>
            <a:ext cx="6292440" cy="913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fr-BE" sz="1800" spc="-1" strike="noStrike">
                <a:solidFill>
                  <a:srgbClr val="ffffff"/>
                </a:solidFill>
                <a:latin typeface="Calibri"/>
              </a:rPr>
              <a:t>Dr Hendrik Segers</a:t>
            </a:r>
            <a:endParaRPr b="0" lang="fr-BE" sz="1800" spc="-1" strike="noStrike">
              <a:latin typeface="Arial"/>
            </a:endParaRPr>
          </a:p>
          <a:p>
            <a:pPr>
              <a:lnSpc>
                <a:spcPct val="100000"/>
              </a:lnSpc>
            </a:pPr>
            <a:r>
              <a:rPr b="0" lang="fr-BE" sz="1800" spc="-1" strike="noStrike">
                <a:solidFill>
                  <a:srgbClr val="ffffff"/>
                </a:solidFill>
                <a:latin typeface="Calibri"/>
              </a:rPr>
              <a:t>Point focal national pour la convention sur la diversité biologique, </a:t>
            </a:r>
            <a:endParaRPr b="0" lang="fr-BE" sz="1800" spc="-1" strike="noStrike">
              <a:latin typeface="Arial"/>
            </a:endParaRPr>
          </a:p>
          <a:p>
            <a:pPr>
              <a:lnSpc>
                <a:spcPct val="100000"/>
              </a:lnSpc>
            </a:pPr>
            <a:r>
              <a:rPr b="0" lang="fr-BE" sz="1800" spc="-1" strike="noStrike">
                <a:solidFill>
                  <a:srgbClr val="ffffff"/>
                </a:solidFill>
                <a:latin typeface="Calibri"/>
              </a:rPr>
              <a:t>Institut royal des sciences naturelles de Belgique</a:t>
            </a:r>
            <a:endParaRPr b="0" lang="fr-BE" sz="1800" spc="-1" strike="noStrike">
              <a:latin typeface="Arial"/>
            </a:endParaRPr>
          </a:p>
        </p:txBody>
      </p:sp>
      <p:pic>
        <p:nvPicPr>
          <p:cNvPr id="134" name="Picture 9" descr="Icon&#10;&#10;Description automatically generated"/>
          <p:cNvPicPr/>
          <p:nvPr/>
        </p:nvPicPr>
        <p:blipFill>
          <a:blip r:embed="rId2"/>
          <a:stretch/>
        </p:blipFill>
        <p:spPr>
          <a:xfrm>
            <a:off x="11039040" y="5728320"/>
            <a:ext cx="914040" cy="92304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TextShape 1"/>
          <p:cNvSpPr txBox="1"/>
          <p:nvPr/>
        </p:nvSpPr>
        <p:spPr>
          <a:xfrm>
            <a:off x="2743200" y="365040"/>
            <a:ext cx="8610120" cy="1325160"/>
          </a:xfrm>
          <a:prstGeom prst="rect">
            <a:avLst/>
          </a:prstGeom>
          <a:noFill/>
          <a:ln>
            <a:noFill/>
          </a:ln>
        </p:spPr>
        <p:txBody>
          <a:bodyPr anchor="ctr">
            <a:normAutofit fontScale="73000"/>
          </a:bodyPr>
          <a:p>
            <a:pPr>
              <a:lnSpc>
                <a:spcPct val="90000"/>
              </a:lnSpc>
            </a:pPr>
            <a:r>
              <a:rPr b="0" lang="en-BE" sz="4400" spc="-1" strike="noStrike">
                <a:solidFill>
                  <a:srgbClr val="000000"/>
                </a:solidFill>
                <a:latin typeface="Calibri Light"/>
              </a:rPr>
              <a:t>Renforcement et création des capacités et coopération technique et scientifique</a:t>
            </a:r>
            <a:endParaRPr b="0" lang="en-BE" sz="4400" spc="-1" strike="noStrike">
              <a:solidFill>
                <a:srgbClr val="000000"/>
              </a:solidFill>
              <a:latin typeface="Calibri"/>
            </a:endParaRPr>
          </a:p>
        </p:txBody>
      </p:sp>
      <p:sp>
        <p:nvSpPr>
          <p:cNvPr id="174" name="TextShape 2"/>
          <p:cNvSpPr txBox="1"/>
          <p:nvPr/>
        </p:nvSpPr>
        <p:spPr>
          <a:xfrm>
            <a:off x="2743200" y="2402640"/>
            <a:ext cx="8610120" cy="2505960"/>
          </a:xfrm>
          <a:prstGeom prst="rect">
            <a:avLst/>
          </a:prstGeom>
          <a:noFill/>
          <a:ln>
            <a:noFill/>
          </a:ln>
        </p:spPr>
        <p:txBody>
          <a:bodyPr>
            <a:noAutofit/>
          </a:bodyPr>
          <a:p>
            <a:pPr lvl="1" marL="685800" indent="-228240">
              <a:lnSpc>
                <a:spcPct val="90000"/>
              </a:lnSpc>
              <a:spcBef>
                <a:spcPts val="499"/>
              </a:spcBef>
              <a:buClr>
                <a:srgbClr val="000000"/>
              </a:buClr>
              <a:buFont typeface="Arial"/>
              <a:buChar char="•"/>
            </a:pPr>
            <a:r>
              <a:rPr b="0" lang="en-BE" sz="2800" spc="-1" strike="noStrike">
                <a:solidFill>
                  <a:srgbClr val="000000"/>
                </a:solidFill>
                <a:latin typeface="Calibri"/>
                <a:ea typeface="Times New Roman"/>
              </a:rPr>
              <a:t>Cadre stratégique à long terme pour le renforcement et la création des capacités;</a:t>
            </a:r>
            <a:endParaRPr b="0" lang="en-BE"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BE" sz="2800" spc="-1" strike="noStrike">
                <a:solidFill>
                  <a:srgbClr val="000000"/>
                </a:solidFill>
                <a:latin typeface="Calibri"/>
                <a:ea typeface="Times New Roman"/>
              </a:rPr>
              <a:t>Mécanismes pour renforcer la coopération technique et scientifique en appui au cadre mondial de la biodiversité de Kunming-Montréal</a:t>
            </a:r>
            <a:endParaRPr b="0" lang="en-BE" sz="2800" spc="-1" strike="noStrike">
              <a:solidFill>
                <a:srgbClr val="000000"/>
              </a:solidFill>
              <a:latin typeface="Calibri"/>
            </a:endParaRPr>
          </a:p>
          <a:p>
            <a:pPr>
              <a:lnSpc>
                <a:spcPct val="90000"/>
              </a:lnSpc>
              <a:spcBef>
                <a:spcPts val="1001"/>
              </a:spcBef>
            </a:pPr>
            <a:endParaRPr b="0" lang="en-BE" sz="2800" spc="-1" strike="noStrike">
              <a:solidFill>
                <a:srgbClr val="000000"/>
              </a:solidFill>
              <a:latin typeface="Calibri"/>
            </a:endParaRPr>
          </a:p>
        </p:txBody>
      </p:sp>
      <p:grpSp>
        <p:nvGrpSpPr>
          <p:cNvPr id="175" name="Group 3"/>
          <p:cNvGrpSpPr/>
          <p:nvPr/>
        </p:nvGrpSpPr>
        <p:grpSpPr>
          <a:xfrm>
            <a:off x="0" y="0"/>
            <a:ext cx="11886840" cy="6857640"/>
            <a:chOff x="0" y="0"/>
            <a:chExt cx="11886840" cy="6857640"/>
          </a:xfrm>
        </p:grpSpPr>
        <p:pic>
          <p:nvPicPr>
            <p:cNvPr id="176" name="Picture 2" descr="UN flag"/>
            <p:cNvPicPr/>
            <p:nvPr/>
          </p:nvPicPr>
          <p:blipFill>
            <a:blip r:embed="rId1"/>
            <a:srcRect l="28434" t="0" r="28817" b="0"/>
            <a:stretch/>
          </p:blipFill>
          <p:spPr>
            <a:xfrm>
              <a:off x="0" y="0"/>
              <a:ext cx="2742840" cy="6857640"/>
            </a:xfrm>
            <a:prstGeom prst="rect">
              <a:avLst/>
            </a:prstGeom>
            <a:ln>
              <a:noFill/>
            </a:ln>
          </p:spPr>
        </p:pic>
        <p:pic>
          <p:nvPicPr>
            <p:cNvPr id="177" name="Picture 5" descr="Icon&#10;&#10;Description automatically generated"/>
            <p:cNvPicPr/>
            <p:nvPr/>
          </p:nvPicPr>
          <p:blipFill>
            <a:blip r:embed="rId2"/>
            <a:srcRect l="10381" t="11394" r="7983" b="7745"/>
            <a:stretch/>
          </p:blipFill>
          <p:spPr>
            <a:xfrm>
              <a:off x="11134800" y="5833800"/>
              <a:ext cx="752040" cy="752040"/>
            </a:xfrm>
            <a:prstGeom prst="rect">
              <a:avLst/>
            </a:prstGeom>
            <a:ln>
              <a:noFill/>
            </a:ln>
          </p:spPr>
        </p:pic>
      </p:gr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TextShape 1"/>
          <p:cNvSpPr txBox="1"/>
          <p:nvPr/>
        </p:nvSpPr>
        <p:spPr>
          <a:xfrm>
            <a:off x="2743200" y="365040"/>
            <a:ext cx="8610120" cy="1325160"/>
          </a:xfrm>
          <a:prstGeom prst="rect">
            <a:avLst/>
          </a:prstGeom>
          <a:noFill/>
          <a:ln>
            <a:noFill/>
          </a:ln>
        </p:spPr>
        <p:txBody>
          <a:bodyPr anchor="ctr">
            <a:normAutofit/>
          </a:bodyPr>
          <a:p>
            <a:pPr>
              <a:lnSpc>
                <a:spcPct val="90000"/>
              </a:lnSpc>
            </a:pPr>
            <a:r>
              <a:rPr b="0" lang="en-BE" sz="4400" spc="-1" strike="noStrike">
                <a:solidFill>
                  <a:srgbClr val="000000"/>
                </a:solidFill>
                <a:latin typeface="Calibri Light"/>
              </a:rPr>
              <a:t>Mobilisation des ressources</a:t>
            </a:r>
            <a:endParaRPr b="0" lang="en-BE" sz="4400" spc="-1" strike="noStrike">
              <a:solidFill>
                <a:srgbClr val="000000"/>
              </a:solidFill>
              <a:latin typeface="Calibri"/>
            </a:endParaRPr>
          </a:p>
        </p:txBody>
      </p:sp>
      <p:sp>
        <p:nvSpPr>
          <p:cNvPr id="179" name="TextShape 2"/>
          <p:cNvSpPr txBox="1"/>
          <p:nvPr/>
        </p:nvSpPr>
        <p:spPr>
          <a:xfrm>
            <a:off x="2743200" y="1825560"/>
            <a:ext cx="8610120" cy="435096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BE" sz="2400" spc="-1" strike="noStrike">
                <a:solidFill>
                  <a:srgbClr val="000000"/>
                </a:solidFill>
                <a:latin typeface="Calibri"/>
              </a:rPr>
              <a:t>Stratégie de mobilisation des ressources</a:t>
            </a:r>
            <a:endParaRPr b="0" lang="en-BE"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BE" sz="2400" spc="-1" strike="noStrike">
                <a:solidFill>
                  <a:srgbClr val="000000"/>
                </a:solidFill>
                <a:latin typeface="Calibri"/>
              </a:rPr>
              <a:t>Plans nationaux de financement</a:t>
            </a:r>
            <a:endParaRPr b="0" lang="en-BE"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BE" sz="2400" spc="-1" strike="noStrike">
                <a:solidFill>
                  <a:srgbClr val="000000"/>
                </a:solidFill>
                <a:latin typeface="Calibri"/>
              </a:rPr>
              <a:t>Mesures de soutien à l’intensification et l’harmonisation des mesures d’incitation au titre de l’article 11 de la Convention</a:t>
            </a:r>
            <a:endParaRPr b="0" lang="en-BE"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BE" sz="2400" spc="-1" strike="noStrike">
                <a:solidFill>
                  <a:srgbClr val="000000"/>
                </a:solidFill>
                <a:latin typeface="Calibri"/>
              </a:rPr>
              <a:t>Fonds du cadre mondial pour la biodiversité</a:t>
            </a:r>
            <a:endParaRPr b="0" lang="en-BE"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BE" sz="2400" spc="-1" strike="noStrike">
                <a:solidFill>
                  <a:srgbClr val="000000"/>
                </a:solidFill>
                <a:latin typeface="Calibri"/>
              </a:rPr>
              <a:t>Revue de la stratégie de mobilisation des ressources </a:t>
            </a:r>
            <a:endParaRPr b="0" lang="en-BE" sz="2400" spc="-1" strike="noStrike">
              <a:solidFill>
                <a:srgbClr val="000000"/>
              </a:solidFill>
              <a:latin typeface="Calibri"/>
            </a:endParaRPr>
          </a:p>
        </p:txBody>
      </p:sp>
      <p:grpSp>
        <p:nvGrpSpPr>
          <p:cNvPr id="180" name="Group 3"/>
          <p:cNvGrpSpPr/>
          <p:nvPr/>
        </p:nvGrpSpPr>
        <p:grpSpPr>
          <a:xfrm>
            <a:off x="0" y="0"/>
            <a:ext cx="11886840" cy="6857640"/>
            <a:chOff x="0" y="0"/>
            <a:chExt cx="11886840" cy="6857640"/>
          </a:xfrm>
        </p:grpSpPr>
        <p:pic>
          <p:nvPicPr>
            <p:cNvPr id="181" name="Picture 2" descr="UN flag"/>
            <p:cNvPicPr/>
            <p:nvPr/>
          </p:nvPicPr>
          <p:blipFill>
            <a:blip r:embed="rId1"/>
            <a:srcRect l="28434" t="0" r="28817" b="0"/>
            <a:stretch/>
          </p:blipFill>
          <p:spPr>
            <a:xfrm>
              <a:off x="0" y="0"/>
              <a:ext cx="2742840" cy="6857640"/>
            </a:xfrm>
            <a:prstGeom prst="rect">
              <a:avLst/>
            </a:prstGeom>
            <a:ln>
              <a:noFill/>
            </a:ln>
          </p:spPr>
        </p:pic>
        <p:pic>
          <p:nvPicPr>
            <p:cNvPr id="182" name="Picture 5" descr="Icon&#10;&#10;Description automatically generated"/>
            <p:cNvPicPr/>
            <p:nvPr/>
          </p:nvPicPr>
          <p:blipFill>
            <a:blip r:embed="rId2"/>
            <a:srcRect l="10381" t="11394" r="7983" b="7745"/>
            <a:stretch/>
          </p:blipFill>
          <p:spPr>
            <a:xfrm>
              <a:off x="11134800" y="5833800"/>
              <a:ext cx="752040" cy="752040"/>
            </a:xfrm>
            <a:prstGeom prst="rect">
              <a:avLst/>
            </a:prstGeom>
            <a:ln>
              <a:noFill/>
            </a:ln>
          </p:spPr>
        </p:pic>
      </p:gr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3" name="CustomShape 1"/>
          <p:cNvSpPr/>
          <p:nvPr/>
        </p:nvSpPr>
        <p:spPr>
          <a:xfrm>
            <a:off x="1440" y="0"/>
            <a:ext cx="12188520" cy="6857640"/>
          </a:xfrm>
          <a:prstGeom prst="rect">
            <a:avLst/>
          </a:prstGeom>
          <a:noFill/>
          <a:ln>
            <a:noFill/>
          </a:ln>
        </p:spPr>
        <p:style>
          <a:lnRef idx="2">
            <a:schemeClr val="accent1">
              <a:shade val="50000"/>
            </a:schemeClr>
          </a:lnRef>
          <a:fillRef idx="1">
            <a:schemeClr val="accent1"/>
          </a:fillRef>
          <a:effectRef idx="0">
            <a:schemeClr val="accent1"/>
          </a:effectRef>
          <a:fontRef idx="minor"/>
        </p:style>
      </p:sp>
      <p:pic>
        <p:nvPicPr>
          <p:cNvPr id="184" name="Picture 2" descr="COP 15 President Huang Runqiu, Minister of Ecology and Environment, China"/>
          <p:cNvPicPr/>
          <p:nvPr/>
        </p:nvPicPr>
        <p:blipFill>
          <a:blip r:embed="rId1"/>
          <a:srcRect l="0" t="0" r="0" b="15433"/>
          <a:stretch/>
        </p:blipFill>
        <p:spPr>
          <a:xfrm>
            <a:off x="0" y="1440"/>
            <a:ext cx="12191760" cy="685620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TextShape 1"/>
          <p:cNvSpPr txBox="1"/>
          <p:nvPr/>
        </p:nvSpPr>
        <p:spPr>
          <a:xfrm>
            <a:off x="838080" y="365040"/>
            <a:ext cx="10515240" cy="1325160"/>
          </a:xfrm>
          <a:prstGeom prst="rect">
            <a:avLst/>
          </a:prstGeom>
          <a:noFill/>
          <a:ln>
            <a:noFill/>
          </a:ln>
        </p:spPr>
        <p:txBody>
          <a:bodyPr anchor="ctr">
            <a:normAutofit/>
          </a:bodyPr>
          <a:p>
            <a:pPr>
              <a:lnSpc>
                <a:spcPct val="90000"/>
              </a:lnSpc>
            </a:pPr>
            <a:r>
              <a:rPr b="0" lang="en-BE" sz="4000" spc="-1" strike="noStrike">
                <a:solidFill>
                  <a:srgbClr val="000000"/>
                </a:solidFill>
                <a:latin typeface="Calibri Light"/>
              </a:rPr>
              <a:t>L’outil d’implémentation:</a:t>
            </a:r>
            <a:br/>
            <a:r>
              <a:rPr b="0" lang="en-BE" sz="4000" spc="-1" strike="noStrike">
                <a:solidFill>
                  <a:srgbClr val="000000"/>
                </a:solidFill>
                <a:latin typeface="Calibri Light"/>
              </a:rPr>
              <a:t>la stratégie et plan d’action nationale  </a:t>
            </a:r>
            <a:endParaRPr b="0" lang="en-BE" sz="4000" spc="-1" strike="noStrike">
              <a:solidFill>
                <a:srgbClr val="000000"/>
              </a:solidFill>
              <a:latin typeface="Calibri"/>
            </a:endParaRPr>
          </a:p>
        </p:txBody>
      </p:sp>
      <p:pic>
        <p:nvPicPr>
          <p:cNvPr id="186" name="Content Placeholder 6" descr=""/>
          <p:cNvPicPr/>
          <p:nvPr/>
        </p:nvPicPr>
        <p:blipFill>
          <a:blip r:embed="rId1"/>
          <a:stretch/>
        </p:blipFill>
        <p:spPr>
          <a:xfrm>
            <a:off x="838080" y="2008080"/>
            <a:ext cx="3177720" cy="4350960"/>
          </a:xfrm>
          <a:prstGeom prst="rect">
            <a:avLst/>
          </a:prstGeom>
          <a:ln>
            <a:noFill/>
          </a:ln>
        </p:spPr>
      </p:pic>
      <p:sp>
        <p:nvSpPr>
          <p:cNvPr id="187" name="CustomShape 2"/>
          <p:cNvSpPr/>
          <p:nvPr/>
        </p:nvSpPr>
        <p:spPr>
          <a:xfrm>
            <a:off x="4505760" y="1834920"/>
            <a:ext cx="7340040" cy="2650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BE" sz="2400" spc="-1" strike="noStrike">
                <a:solidFill>
                  <a:srgbClr val="000000"/>
                </a:solidFill>
                <a:latin typeface="Calibri"/>
              </a:rPr>
              <a:t>La stratégie nationale belge pour la biodiversité</a:t>
            </a:r>
            <a:endParaRPr b="0" lang="fr-BE" sz="2400" spc="-1" strike="noStrike">
              <a:latin typeface="Arial"/>
            </a:endParaRPr>
          </a:p>
          <a:p>
            <a:pPr>
              <a:lnSpc>
                <a:spcPct val="100000"/>
              </a:lnSpc>
            </a:pPr>
            <a:endParaRPr b="0" lang="fr-BE" sz="2400" spc="-1" strike="noStrike">
              <a:latin typeface="Arial"/>
            </a:endParaRPr>
          </a:p>
          <a:p>
            <a:pPr marL="285840" indent="-285480">
              <a:lnSpc>
                <a:spcPct val="100000"/>
              </a:lnSpc>
              <a:buClr>
                <a:srgbClr val="000000"/>
              </a:buClr>
              <a:buFont typeface="Arial"/>
              <a:buChar char="•"/>
            </a:pPr>
            <a:r>
              <a:rPr b="0" lang="fr-BE" sz="2400" spc="-1" strike="noStrike">
                <a:solidFill>
                  <a:srgbClr val="000000"/>
                </a:solidFill>
                <a:latin typeface="Calibri"/>
              </a:rPr>
              <a:t>Initié en juin 2000 par la Conférence interministérielle de l’environnement (CIE) mise à point par le Groupe directeur ”Convention Biodiversité"</a:t>
            </a:r>
            <a:endParaRPr b="0" lang="fr-BE" sz="2400" spc="-1" strike="noStrike">
              <a:latin typeface="Arial"/>
            </a:endParaRPr>
          </a:p>
          <a:p>
            <a:pPr marL="285840" indent="-285480">
              <a:lnSpc>
                <a:spcPct val="100000"/>
              </a:lnSpc>
              <a:buClr>
                <a:srgbClr val="000000"/>
              </a:buClr>
              <a:buFont typeface="Arial"/>
              <a:buChar char="•"/>
            </a:pPr>
            <a:r>
              <a:rPr b="0" lang="fr-BE" sz="2400" spc="-1" strike="noStrike">
                <a:solidFill>
                  <a:srgbClr val="000000"/>
                </a:solidFill>
                <a:latin typeface="Calibri"/>
              </a:rPr>
              <a:t>Approuvé par la CIE le 26 octobre 2006</a:t>
            </a:r>
            <a:endParaRPr b="0" lang="fr-BE" sz="2400" spc="-1" strike="noStrike">
              <a:latin typeface="Arial"/>
            </a:endParaRPr>
          </a:p>
          <a:p>
            <a:pPr>
              <a:lnSpc>
                <a:spcPct val="100000"/>
              </a:lnSpc>
            </a:pPr>
            <a:endParaRPr b="0" lang="fr-BE" sz="24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en-BE" sz="4400" spc="-1" strike="noStrike">
                <a:solidFill>
                  <a:srgbClr val="000000"/>
                </a:solidFill>
                <a:latin typeface="Calibri Light"/>
              </a:rPr>
              <a:t>Actualisation</a:t>
            </a:r>
            <a:endParaRPr b="0" lang="en-BE" sz="4400" spc="-1" strike="noStrike">
              <a:solidFill>
                <a:srgbClr val="000000"/>
              </a:solidFill>
              <a:latin typeface="Calibri"/>
            </a:endParaRPr>
          </a:p>
        </p:txBody>
      </p:sp>
      <p:pic>
        <p:nvPicPr>
          <p:cNvPr id="189" name="Content Placeholder 4" descr="Chart, bubble chart&#10;&#10;Description automatically generated"/>
          <p:cNvPicPr/>
          <p:nvPr/>
        </p:nvPicPr>
        <p:blipFill>
          <a:blip r:embed="rId1"/>
          <a:srcRect l="5623" t="0" r="0" b="0"/>
          <a:stretch/>
        </p:blipFill>
        <p:spPr>
          <a:xfrm>
            <a:off x="625320" y="1690560"/>
            <a:ext cx="3004560" cy="4350960"/>
          </a:xfrm>
          <a:prstGeom prst="rect">
            <a:avLst/>
          </a:prstGeom>
          <a:ln>
            <a:noFill/>
          </a:ln>
        </p:spPr>
      </p:pic>
      <p:sp>
        <p:nvSpPr>
          <p:cNvPr id="190" name="CustomShape 2"/>
          <p:cNvSpPr/>
          <p:nvPr/>
        </p:nvSpPr>
        <p:spPr>
          <a:xfrm>
            <a:off x="4226040" y="1892880"/>
            <a:ext cx="6948720" cy="39308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BE" sz="1800" spc="-1" strike="noStrike">
                <a:solidFill>
                  <a:srgbClr val="000000"/>
                </a:solidFill>
                <a:latin typeface="Calibri"/>
              </a:rPr>
              <a:t>Biodiversité 2020, Actualisation de la stratégie nationale de la Belgique</a:t>
            </a:r>
            <a:endParaRPr b="0" lang="fr-BE" sz="1800" spc="-1" strike="noStrike">
              <a:latin typeface="Arial"/>
            </a:endParaRPr>
          </a:p>
          <a:p>
            <a:pPr>
              <a:lnSpc>
                <a:spcPct val="100000"/>
              </a:lnSpc>
            </a:pPr>
            <a:endParaRPr b="0" lang="fr-BE" sz="1800" spc="-1" strike="noStrike">
              <a:latin typeface="Arial"/>
            </a:endParaRPr>
          </a:p>
          <a:p>
            <a:pPr marL="285840" indent="-285480">
              <a:lnSpc>
                <a:spcPct val="100000"/>
              </a:lnSpc>
              <a:buClr>
                <a:srgbClr val="000000"/>
              </a:buClr>
              <a:buFont typeface="Arial"/>
              <a:buChar char="•"/>
            </a:pPr>
            <a:r>
              <a:rPr b="0" lang="fr-BE" sz="1800" spc="-1" strike="noStrike">
                <a:solidFill>
                  <a:srgbClr val="000000"/>
                </a:solidFill>
                <a:latin typeface="Calibri"/>
              </a:rPr>
              <a:t>mars 2012: décision d’actualiser la stratégie nationale afin de le faire correspondre avec l’objectif 2020, approuvé par le CIE le 13 novembre 2013</a:t>
            </a:r>
            <a:endParaRPr b="0" lang="fr-BE" sz="1800" spc="-1" strike="noStrike">
              <a:latin typeface="Arial"/>
            </a:endParaRPr>
          </a:p>
          <a:p>
            <a:pPr>
              <a:lnSpc>
                <a:spcPct val="100000"/>
              </a:lnSpc>
            </a:pPr>
            <a:endParaRPr b="0" lang="fr-BE" sz="1800" spc="-1" strike="noStrike">
              <a:latin typeface="Arial"/>
            </a:endParaRPr>
          </a:p>
          <a:p>
            <a:pPr>
              <a:lnSpc>
                <a:spcPct val="100000"/>
              </a:lnSpc>
            </a:pPr>
            <a:r>
              <a:rPr b="0" lang="fr-BE" sz="1800" spc="-1" strike="noStrike">
                <a:solidFill>
                  <a:srgbClr val="000000"/>
                </a:solidFill>
                <a:latin typeface="Calibri"/>
              </a:rPr>
              <a:t>? Biodiversité 2030</a:t>
            </a:r>
            <a:endParaRPr b="0" lang="fr-BE" sz="1800" spc="-1" strike="noStrike">
              <a:latin typeface="Arial"/>
            </a:endParaRPr>
          </a:p>
          <a:p>
            <a:pPr>
              <a:lnSpc>
                <a:spcPct val="100000"/>
              </a:lnSpc>
            </a:pPr>
            <a:endParaRPr b="0" lang="fr-BE" sz="1800" spc="-1" strike="noStrike">
              <a:latin typeface="Arial"/>
            </a:endParaRPr>
          </a:p>
          <a:p>
            <a:pPr>
              <a:lnSpc>
                <a:spcPct val="100000"/>
              </a:lnSpc>
            </a:pPr>
            <a:r>
              <a:rPr b="0" lang="fr-BE" sz="1800" spc="-1" strike="noStrike">
                <a:solidFill>
                  <a:srgbClr val="000000"/>
                </a:solidFill>
                <a:latin typeface="Calibri"/>
              </a:rPr>
              <a:t>Mise à jour de la stratégie afin de le faire correspondre avec la stratégie biodiversité 2030 de l’UE et le K-M cadre mondial de la biodiversité de Kunming à Montréal (délai: COP 16, 2024)</a:t>
            </a:r>
            <a:endParaRPr b="0" lang="fr-BE" sz="1800" spc="-1" strike="noStrike">
              <a:latin typeface="Arial"/>
            </a:endParaRPr>
          </a:p>
          <a:p>
            <a:pPr>
              <a:lnSpc>
                <a:spcPct val="100000"/>
              </a:lnSpc>
            </a:pPr>
            <a:endParaRPr b="0" lang="fr-BE" sz="1800" spc="-1" strike="noStrike">
              <a:latin typeface="Arial"/>
            </a:endParaRPr>
          </a:p>
          <a:p>
            <a:pPr>
              <a:lnSpc>
                <a:spcPct val="100000"/>
              </a:lnSpc>
            </a:pPr>
            <a:r>
              <a:rPr b="0" lang="fr-BE" sz="1800" spc="-1" strike="noStrike">
                <a:solidFill>
                  <a:srgbClr val="000000"/>
                </a:solidFill>
                <a:latin typeface="Calibri"/>
              </a:rPr>
              <a:t>Rapportage: 2026 et 2029*</a:t>
            </a:r>
            <a:endParaRPr b="0" lang="fr-BE" sz="1800" spc="-1" strike="noStrike">
              <a:latin typeface="Arial"/>
            </a:endParaRPr>
          </a:p>
          <a:p>
            <a:pPr>
              <a:lnSpc>
                <a:spcPct val="100000"/>
              </a:lnSpc>
            </a:pPr>
            <a:endParaRPr b="0" lang="fr-BE" sz="1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1" name="CustomShape 1"/>
          <p:cNvSpPr/>
          <p:nvPr/>
        </p:nvSpPr>
        <p:spPr>
          <a:xfrm>
            <a:off x="1440" y="0"/>
            <a:ext cx="12188520" cy="6857640"/>
          </a:xfrm>
          <a:prstGeom prst="rect">
            <a:avLst/>
          </a:prstGeom>
          <a:noFill/>
          <a:ln>
            <a:noFill/>
          </a:ln>
        </p:spPr>
        <p:style>
          <a:lnRef idx="2">
            <a:schemeClr val="accent1">
              <a:shade val="50000"/>
            </a:schemeClr>
          </a:lnRef>
          <a:fillRef idx="1">
            <a:schemeClr val="accent1"/>
          </a:fillRef>
          <a:effectRef idx="0">
            <a:schemeClr val="accent1"/>
          </a:effectRef>
          <a:fontRef idx="minor"/>
        </p:style>
      </p:sp>
      <p:pic>
        <p:nvPicPr>
          <p:cNvPr id="192" name="Picture 2" descr=""/>
          <p:cNvPicPr/>
          <p:nvPr/>
        </p:nvPicPr>
        <p:blipFill>
          <a:blip r:embed="rId1"/>
          <a:srcRect l="0" t="3469" r="0" b="12275"/>
          <a:stretch/>
        </p:blipFill>
        <p:spPr>
          <a:xfrm>
            <a:off x="0" y="1440"/>
            <a:ext cx="12191760" cy="685620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5" name="Picture 2" descr="UN flag"/>
          <p:cNvPicPr/>
          <p:nvPr/>
        </p:nvPicPr>
        <p:blipFill>
          <a:blip r:embed="rId1"/>
          <a:srcRect l="28434" t="0" r="28817" b="0"/>
          <a:stretch/>
        </p:blipFill>
        <p:spPr>
          <a:xfrm>
            <a:off x="0" y="0"/>
            <a:ext cx="2742840" cy="6857640"/>
          </a:xfrm>
          <a:prstGeom prst="rect">
            <a:avLst/>
          </a:prstGeom>
          <a:ln>
            <a:noFill/>
          </a:ln>
        </p:spPr>
      </p:pic>
      <p:sp>
        <p:nvSpPr>
          <p:cNvPr id="136" name="TextShape 1"/>
          <p:cNvSpPr txBox="1"/>
          <p:nvPr/>
        </p:nvSpPr>
        <p:spPr>
          <a:xfrm>
            <a:off x="2743200" y="365040"/>
            <a:ext cx="8610120" cy="1325160"/>
          </a:xfrm>
          <a:prstGeom prst="rect">
            <a:avLst/>
          </a:prstGeom>
          <a:noFill/>
          <a:ln>
            <a:noFill/>
          </a:ln>
        </p:spPr>
        <p:txBody>
          <a:bodyPr anchor="ctr">
            <a:noAutofit/>
          </a:bodyPr>
          <a:p>
            <a:pPr>
              <a:lnSpc>
                <a:spcPct val="90000"/>
              </a:lnSpc>
            </a:pPr>
            <a:r>
              <a:rPr b="0" lang="en-BE" sz="4400" spc="-1" strike="noStrike">
                <a:solidFill>
                  <a:srgbClr val="000000"/>
                </a:solidFill>
                <a:latin typeface="Calibri Light"/>
              </a:rPr>
              <a:t>CBD COP 15</a:t>
            </a:r>
            <a:endParaRPr b="0" lang="en-BE" sz="4400" spc="-1" strike="noStrike">
              <a:solidFill>
                <a:srgbClr val="000000"/>
              </a:solidFill>
              <a:latin typeface="Calibri"/>
            </a:endParaRPr>
          </a:p>
        </p:txBody>
      </p:sp>
      <p:sp>
        <p:nvSpPr>
          <p:cNvPr id="137" name="TextShape 2"/>
          <p:cNvSpPr txBox="1"/>
          <p:nvPr/>
        </p:nvSpPr>
        <p:spPr>
          <a:xfrm>
            <a:off x="2743200" y="1825560"/>
            <a:ext cx="8610120" cy="435096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BE" sz="2800" spc="-1" strike="noStrike">
                <a:solidFill>
                  <a:srgbClr val="000000"/>
                </a:solidFill>
                <a:latin typeface="Calibri"/>
                <a:ea typeface="Times New Roman"/>
              </a:rPr>
              <a:t>15</a:t>
            </a:r>
            <a:r>
              <a:rPr b="0" lang="en-BE" sz="2800" spc="-1" strike="noStrike" baseline="30000">
                <a:solidFill>
                  <a:srgbClr val="000000"/>
                </a:solidFill>
                <a:latin typeface="Calibri"/>
                <a:ea typeface="Times New Roman"/>
              </a:rPr>
              <a:t>ième</a:t>
            </a:r>
            <a:r>
              <a:rPr b="0" lang="en-BE" sz="2800" spc="-1" strike="noStrike">
                <a:solidFill>
                  <a:srgbClr val="000000"/>
                </a:solidFill>
                <a:latin typeface="Calibri"/>
                <a:ea typeface="Times New Roman"/>
              </a:rPr>
              <a:t> Conférence des Parties de la </a:t>
            </a:r>
            <a:r>
              <a:rPr b="1" lang="en-BE" sz="2800" spc="-1" strike="noStrike">
                <a:solidFill>
                  <a:srgbClr val="000000"/>
                </a:solidFill>
                <a:latin typeface="Calibri"/>
                <a:ea typeface="Times New Roman"/>
              </a:rPr>
              <a:t>Convention sur la biodiversité</a:t>
            </a:r>
            <a:endParaRPr b="0" lang="en-BE"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BE" sz="2800" spc="-1" strike="noStrike">
                <a:solidFill>
                  <a:srgbClr val="000000"/>
                </a:solidFill>
                <a:latin typeface="Calibri"/>
                <a:ea typeface="Times New Roman"/>
              </a:rPr>
              <a:t>10</a:t>
            </a:r>
            <a:r>
              <a:rPr b="0" lang="en-BE" sz="2800" spc="-1" strike="noStrike" baseline="30000">
                <a:solidFill>
                  <a:srgbClr val="000000"/>
                </a:solidFill>
                <a:latin typeface="Calibri"/>
                <a:ea typeface="Times New Roman"/>
              </a:rPr>
              <a:t>ème</a:t>
            </a:r>
            <a:r>
              <a:rPr b="0" lang="en-BE" sz="2800" spc="-1" strike="noStrike">
                <a:solidFill>
                  <a:srgbClr val="000000"/>
                </a:solidFill>
                <a:latin typeface="Calibri"/>
                <a:ea typeface="Times New Roman"/>
              </a:rPr>
              <a:t> Conférence des Parties siégeant en tant que réunion des Parties au </a:t>
            </a:r>
            <a:r>
              <a:rPr b="1" lang="en-BE" sz="2800" spc="-1" strike="noStrike">
                <a:solidFill>
                  <a:srgbClr val="000000"/>
                </a:solidFill>
                <a:latin typeface="Calibri"/>
                <a:ea typeface="Times New Roman"/>
              </a:rPr>
              <a:t>Protocole de Cartagena sur la prévention des risques biotechnologiques</a:t>
            </a:r>
            <a:r>
              <a:rPr b="0" lang="en-BE" sz="2800" spc="-1" strike="noStrike">
                <a:solidFill>
                  <a:srgbClr val="000000"/>
                </a:solidFill>
                <a:latin typeface="Calibri"/>
                <a:ea typeface="Times New Roman"/>
              </a:rPr>
              <a:t> </a:t>
            </a:r>
            <a:endParaRPr b="0" lang="en-BE"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BE" sz="2800" spc="-1" strike="noStrike">
                <a:solidFill>
                  <a:srgbClr val="000000"/>
                </a:solidFill>
                <a:latin typeface="Calibri"/>
                <a:ea typeface="Times New Roman"/>
              </a:rPr>
              <a:t>4</a:t>
            </a:r>
            <a:r>
              <a:rPr b="0" lang="en-BE" sz="2800" spc="-1" strike="noStrike" baseline="30000">
                <a:solidFill>
                  <a:srgbClr val="000000"/>
                </a:solidFill>
                <a:latin typeface="Calibri"/>
                <a:ea typeface="Times New Roman"/>
              </a:rPr>
              <a:t>ième</a:t>
            </a:r>
            <a:r>
              <a:rPr b="0" lang="en-BE" sz="2800" spc="-1" strike="noStrike">
                <a:solidFill>
                  <a:srgbClr val="000000"/>
                </a:solidFill>
                <a:latin typeface="Calibri"/>
                <a:ea typeface="Times New Roman"/>
              </a:rPr>
              <a:t> Conférence des Parties siégeant en tant que réunion des Parties au </a:t>
            </a:r>
            <a:r>
              <a:rPr b="1" lang="en-BE" sz="2800" spc="-1" strike="noStrike">
                <a:solidFill>
                  <a:srgbClr val="000000"/>
                </a:solidFill>
                <a:latin typeface="Calibri"/>
                <a:ea typeface="Times New Roman"/>
              </a:rPr>
              <a:t>Protocole de Nagoya sur l'accès aux ressources génétiques et le partage juste et équitable des avantages découlant de leur utilisation </a:t>
            </a:r>
            <a:endParaRPr b="0" lang="en-BE" sz="2800" spc="-1" strike="noStrike">
              <a:solidFill>
                <a:srgbClr val="000000"/>
              </a:solidFill>
              <a:latin typeface="Calibri"/>
            </a:endParaRPr>
          </a:p>
          <a:p>
            <a:pPr>
              <a:lnSpc>
                <a:spcPct val="90000"/>
              </a:lnSpc>
              <a:spcBef>
                <a:spcPts val="1001"/>
              </a:spcBef>
            </a:pPr>
            <a:endParaRPr b="0" lang="en-BE" sz="2800" spc="-1" strike="noStrike">
              <a:solidFill>
                <a:srgbClr val="000000"/>
              </a:solidFill>
              <a:latin typeface="Calibri"/>
            </a:endParaRPr>
          </a:p>
        </p:txBody>
      </p:sp>
      <p:pic>
        <p:nvPicPr>
          <p:cNvPr id="138" name="Picture 3" descr="Icon&#10;&#10;Description automatically generated"/>
          <p:cNvPicPr/>
          <p:nvPr/>
        </p:nvPicPr>
        <p:blipFill>
          <a:blip r:embed="rId2"/>
          <a:srcRect l="10381" t="11394" r="7983" b="7745"/>
          <a:stretch/>
        </p:blipFill>
        <p:spPr>
          <a:xfrm>
            <a:off x="11134800" y="5833800"/>
            <a:ext cx="752040" cy="75204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9" name="Picture 2" descr="UN flag"/>
          <p:cNvPicPr/>
          <p:nvPr/>
        </p:nvPicPr>
        <p:blipFill>
          <a:blip r:embed="rId1"/>
          <a:srcRect l="28434" t="0" r="28817" b="0"/>
          <a:stretch/>
        </p:blipFill>
        <p:spPr>
          <a:xfrm>
            <a:off x="0" y="0"/>
            <a:ext cx="2742840" cy="6857640"/>
          </a:xfrm>
          <a:prstGeom prst="rect">
            <a:avLst/>
          </a:prstGeom>
          <a:ln>
            <a:noFill/>
          </a:ln>
        </p:spPr>
      </p:pic>
      <p:sp>
        <p:nvSpPr>
          <p:cNvPr id="140" name="TextShape 1"/>
          <p:cNvSpPr txBox="1"/>
          <p:nvPr/>
        </p:nvSpPr>
        <p:spPr>
          <a:xfrm>
            <a:off x="2743200" y="365040"/>
            <a:ext cx="8610120" cy="1325160"/>
          </a:xfrm>
          <a:prstGeom prst="rect">
            <a:avLst/>
          </a:prstGeom>
          <a:noFill/>
          <a:ln>
            <a:noFill/>
          </a:ln>
        </p:spPr>
        <p:txBody>
          <a:bodyPr anchor="ctr">
            <a:noAutofit/>
          </a:bodyPr>
          <a:p>
            <a:pPr>
              <a:lnSpc>
                <a:spcPct val="90000"/>
              </a:lnSpc>
            </a:pPr>
            <a:r>
              <a:rPr b="0" lang="en-BE" sz="4400" spc="-1" strike="noStrike">
                <a:solidFill>
                  <a:srgbClr val="000000"/>
                </a:solidFill>
                <a:latin typeface="Calibri Light"/>
              </a:rPr>
              <a:t>Résultats: un </a:t>
            </a:r>
            <a:r>
              <a:rPr b="1" lang="en-BE" sz="4400" spc="-1" strike="noStrike">
                <a:solidFill>
                  <a:srgbClr val="000000"/>
                </a:solidFill>
                <a:latin typeface="Calibri Light"/>
              </a:rPr>
              <a:t>paquet</a:t>
            </a:r>
            <a:r>
              <a:rPr b="0" lang="en-BE" sz="4400" spc="-1" strike="noStrike">
                <a:solidFill>
                  <a:srgbClr val="000000"/>
                </a:solidFill>
                <a:latin typeface="Calibri Light"/>
              </a:rPr>
              <a:t> de décisions</a:t>
            </a:r>
            <a:endParaRPr b="0" lang="en-BE" sz="4400" spc="-1" strike="noStrike">
              <a:solidFill>
                <a:srgbClr val="000000"/>
              </a:solidFill>
              <a:latin typeface="Calibri"/>
            </a:endParaRPr>
          </a:p>
        </p:txBody>
      </p:sp>
      <p:sp>
        <p:nvSpPr>
          <p:cNvPr id="141" name="TextShape 2"/>
          <p:cNvSpPr txBox="1"/>
          <p:nvPr/>
        </p:nvSpPr>
        <p:spPr>
          <a:xfrm>
            <a:off x="2743200" y="1825560"/>
            <a:ext cx="8610120" cy="435096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BE" sz="2400" spc="-1" strike="noStrike">
                <a:solidFill>
                  <a:srgbClr val="000000"/>
                </a:solidFill>
                <a:latin typeface="Calibri"/>
                <a:ea typeface="Times New Roman"/>
              </a:rPr>
              <a:t>Cadre Mondial de la biodiversité de Kunming à Montréal </a:t>
            </a:r>
            <a:endParaRPr b="0" lang="en-BE"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BE" sz="2400" spc="-1" strike="noStrike">
                <a:solidFill>
                  <a:srgbClr val="000000"/>
                </a:solidFill>
                <a:latin typeface="Calibri"/>
                <a:ea typeface="Times New Roman"/>
              </a:rPr>
              <a:t>Cadre de suivi du cadre mondial de la biodiversité de Kunming-Montréal (</a:t>
            </a:r>
            <a:r>
              <a:rPr b="0" i="1" lang="en-BE" sz="2400" spc="-1" strike="noStrike">
                <a:solidFill>
                  <a:srgbClr val="000000"/>
                </a:solidFill>
                <a:latin typeface="Calibri"/>
                <a:ea typeface="Times New Roman"/>
              </a:rPr>
              <a:t>monitoring framework</a:t>
            </a:r>
            <a:r>
              <a:rPr b="0" lang="en-BE" sz="2400" spc="-1" strike="noStrike">
                <a:solidFill>
                  <a:srgbClr val="000000"/>
                </a:solidFill>
                <a:latin typeface="Calibri"/>
                <a:ea typeface="Times New Roman"/>
              </a:rPr>
              <a:t>)</a:t>
            </a:r>
            <a:endParaRPr b="0" lang="en-BE"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BE" sz="2400" spc="-1" strike="noStrike">
                <a:solidFill>
                  <a:srgbClr val="000000"/>
                </a:solidFill>
                <a:latin typeface="Calibri"/>
                <a:ea typeface="Times New Roman"/>
              </a:rPr>
              <a:t>Mécanismes de planification, de suivi, d’établissement de rapports et d'examen </a:t>
            </a:r>
            <a:endParaRPr b="0" lang="en-BE"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BE" sz="2400" spc="-1" strike="noStrike">
                <a:solidFill>
                  <a:srgbClr val="000000"/>
                </a:solidFill>
                <a:latin typeface="Calibri"/>
                <a:ea typeface="Times New Roman"/>
              </a:rPr>
              <a:t>Renforcement et création des capacités et coopération technique et scientifique</a:t>
            </a:r>
            <a:endParaRPr b="0" lang="en-BE"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BE" sz="2400" spc="-1" strike="noStrike">
                <a:solidFill>
                  <a:srgbClr val="000000"/>
                </a:solidFill>
                <a:latin typeface="Calibri"/>
                <a:ea typeface="Times New Roman"/>
              </a:rPr>
              <a:t>Mobilisation des ressources</a:t>
            </a:r>
            <a:endParaRPr b="0" lang="en-BE"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BE" sz="2400" spc="-1" strike="noStrike">
                <a:solidFill>
                  <a:srgbClr val="000000"/>
                </a:solidFill>
                <a:latin typeface="Calibri"/>
                <a:ea typeface="Times New Roman"/>
              </a:rPr>
              <a:t>Information de séquençage numérique sur les ressources génétiques (</a:t>
            </a:r>
            <a:r>
              <a:rPr b="0" i="1" lang="en-BE" sz="2400" spc="-1" strike="noStrike">
                <a:solidFill>
                  <a:srgbClr val="000000"/>
                </a:solidFill>
                <a:latin typeface="Calibri"/>
                <a:ea typeface="Times New Roman"/>
              </a:rPr>
              <a:t>DSI</a:t>
            </a:r>
            <a:r>
              <a:rPr b="0" lang="en-BE" sz="2400" spc="-1" strike="noStrike">
                <a:solidFill>
                  <a:srgbClr val="000000"/>
                </a:solidFill>
                <a:latin typeface="Calibri"/>
                <a:ea typeface="Times New Roman"/>
              </a:rPr>
              <a:t>)</a:t>
            </a:r>
            <a:endParaRPr b="0" lang="en-BE" sz="2400" spc="-1" strike="noStrike">
              <a:solidFill>
                <a:srgbClr val="000000"/>
              </a:solidFill>
              <a:latin typeface="Calibri"/>
            </a:endParaRPr>
          </a:p>
          <a:p>
            <a:pPr>
              <a:lnSpc>
                <a:spcPct val="90000"/>
              </a:lnSpc>
              <a:spcBef>
                <a:spcPts val="1001"/>
              </a:spcBef>
            </a:pPr>
            <a:r>
              <a:rPr b="0" lang="en-BE" sz="2400" spc="-1" strike="noStrike">
                <a:solidFill>
                  <a:srgbClr val="000000"/>
                </a:solidFill>
                <a:latin typeface="Calibri"/>
                <a:ea typeface="Times New Roman"/>
              </a:rPr>
              <a:t>(en total, 34 decisions)</a:t>
            </a:r>
            <a:endParaRPr b="0" lang="en-BE" sz="2400" spc="-1" strike="noStrike">
              <a:solidFill>
                <a:srgbClr val="000000"/>
              </a:solidFill>
              <a:latin typeface="Calibri"/>
            </a:endParaRPr>
          </a:p>
        </p:txBody>
      </p:sp>
      <p:pic>
        <p:nvPicPr>
          <p:cNvPr id="142" name="Picture 4" descr="Icon&#10;&#10;Description automatically generated"/>
          <p:cNvPicPr/>
          <p:nvPr/>
        </p:nvPicPr>
        <p:blipFill>
          <a:blip r:embed="rId2"/>
          <a:srcRect l="10381" t="11394" r="7983" b="7745"/>
          <a:stretch/>
        </p:blipFill>
        <p:spPr>
          <a:xfrm>
            <a:off x="11134800" y="5833800"/>
            <a:ext cx="752040" cy="75204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TextShape 1"/>
          <p:cNvSpPr txBox="1"/>
          <p:nvPr/>
        </p:nvSpPr>
        <p:spPr>
          <a:xfrm>
            <a:off x="2743200" y="365040"/>
            <a:ext cx="8610120" cy="1325160"/>
          </a:xfrm>
          <a:prstGeom prst="rect">
            <a:avLst/>
          </a:prstGeom>
          <a:noFill/>
          <a:ln>
            <a:noFill/>
          </a:ln>
        </p:spPr>
        <p:txBody>
          <a:bodyPr anchor="ctr">
            <a:noAutofit/>
          </a:bodyPr>
          <a:p>
            <a:pPr>
              <a:lnSpc>
                <a:spcPct val="90000"/>
              </a:lnSpc>
            </a:pPr>
            <a:r>
              <a:rPr b="0" lang="en-BE" sz="4400" spc="-1" strike="noStrike">
                <a:solidFill>
                  <a:srgbClr val="000000"/>
                </a:solidFill>
                <a:latin typeface="Calibri Light"/>
              </a:rPr>
              <a:t>Résultats: un </a:t>
            </a:r>
            <a:r>
              <a:rPr b="1" lang="en-BE" sz="4400" spc="-1" strike="noStrike">
                <a:solidFill>
                  <a:srgbClr val="000000"/>
                </a:solidFill>
                <a:latin typeface="Calibri Light"/>
              </a:rPr>
              <a:t>paquet</a:t>
            </a:r>
            <a:r>
              <a:rPr b="0" lang="en-BE" sz="4400" spc="-1" strike="noStrike">
                <a:solidFill>
                  <a:srgbClr val="000000"/>
                </a:solidFill>
                <a:latin typeface="Calibri Light"/>
              </a:rPr>
              <a:t> de décisions</a:t>
            </a:r>
            <a:endParaRPr b="0" lang="en-BE" sz="4400" spc="-1" strike="noStrike">
              <a:solidFill>
                <a:srgbClr val="000000"/>
              </a:solidFill>
              <a:latin typeface="Calibri"/>
            </a:endParaRPr>
          </a:p>
        </p:txBody>
      </p:sp>
      <p:sp>
        <p:nvSpPr>
          <p:cNvPr id="144" name="TextShape 2"/>
          <p:cNvSpPr txBox="1"/>
          <p:nvPr/>
        </p:nvSpPr>
        <p:spPr>
          <a:xfrm>
            <a:off x="2743200" y="1825560"/>
            <a:ext cx="8610120" cy="435096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BE" sz="2400" spc="-1" strike="noStrike">
                <a:solidFill>
                  <a:srgbClr val="000000"/>
                </a:solidFill>
                <a:latin typeface="Calibri"/>
                <a:ea typeface="Times New Roman"/>
              </a:rPr>
              <a:t>Cadre Mondial de la biodiversité de Kunming à Montréal </a:t>
            </a:r>
            <a:endParaRPr b="0" lang="en-BE" sz="2400" spc="-1" strike="noStrike">
              <a:solidFill>
                <a:srgbClr val="000000"/>
              </a:solidFill>
              <a:latin typeface="Calibri"/>
            </a:endParaRPr>
          </a:p>
          <a:p>
            <a:pPr marL="228600" indent="-228240">
              <a:lnSpc>
                <a:spcPct val="90000"/>
              </a:lnSpc>
              <a:spcBef>
                <a:spcPts val="1001"/>
              </a:spcBef>
              <a:buClr>
                <a:srgbClr val="bfbfbf"/>
              </a:buClr>
              <a:buFont typeface="Arial"/>
              <a:buChar char="•"/>
            </a:pPr>
            <a:r>
              <a:rPr b="0" lang="en-BE" sz="2400" spc="-1" strike="noStrike">
                <a:solidFill>
                  <a:srgbClr val="bfbfbf"/>
                </a:solidFill>
                <a:latin typeface="Calibri"/>
                <a:ea typeface="Times New Roman"/>
              </a:rPr>
              <a:t>Cadre de suivi du cadre mondial de la biodiversité de Kunming-Montréal (</a:t>
            </a:r>
            <a:r>
              <a:rPr b="0" i="1" lang="en-BE" sz="2400" spc="-1" strike="noStrike">
                <a:solidFill>
                  <a:srgbClr val="bfbfbf"/>
                </a:solidFill>
                <a:latin typeface="Calibri"/>
                <a:ea typeface="Times New Roman"/>
              </a:rPr>
              <a:t>monitoring framework</a:t>
            </a:r>
            <a:r>
              <a:rPr b="0" lang="en-BE" sz="2400" spc="-1" strike="noStrike">
                <a:solidFill>
                  <a:srgbClr val="bfbfbf"/>
                </a:solidFill>
                <a:latin typeface="Calibri"/>
                <a:ea typeface="Times New Roman"/>
              </a:rPr>
              <a:t>)</a:t>
            </a:r>
            <a:endParaRPr b="0" lang="en-BE" sz="2400" spc="-1" strike="noStrike">
              <a:solidFill>
                <a:srgbClr val="000000"/>
              </a:solidFill>
              <a:latin typeface="Calibri"/>
            </a:endParaRPr>
          </a:p>
          <a:p>
            <a:pPr marL="228600" indent="-228240">
              <a:lnSpc>
                <a:spcPct val="90000"/>
              </a:lnSpc>
              <a:spcBef>
                <a:spcPts val="1001"/>
              </a:spcBef>
              <a:buClr>
                <a:srgbClr val="bfbfbf"/>
              </a:buClr>
              <a:buFont typeface="Arial"/>
              <a:buChar char="•"/>
            </a:pPr>
            <a:r>
              <a:rPr b="0" lang="en-BE" sz="2400" spc="-1" strike="noStrike">
                <a:solidFill>
                  <a:srgbClr val="bfbfbf"/>
                </a:solidFill>
                <a:latin typeface="Calibri"/>
                <a:ea typeface="Times New Roman"/>
              </a:rPr>
              <a:t>Mécanismes de planification, de suivi, d’établissement de rapports et d'examen </a:t>
            </a:r>
            <a:endParaRPr b="0" lang="en-BE"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BE" sz="2400" spc="-1" strike="noStrike">
                <a:solidFill>
                  <a:srgbClr val="000000"/>
                </a:solidFill>
                <a:latin typeface="Calibri"/>
                <a:ea typeface="Times New Roman"/>
              </a:rPr>
              <a:t>Renforcement et création des capacités et coopération technique et scientifique</a:t>
            </a:r>
            <a:endParaRPr b="0" lang="en-BE" sz="2400" spc="-1" strike="noStrike">
              <a:solidFill>
                <a:srgbClr val="000000"/>
              </a:solidFill>
              <a:latin typeface="Calibri"/>
            </a:endParaRPr>
          </a:p>
          <a:p>
            <a:pPr marL="228600" indent="-228240">
              <a:lnSpc>
                <a:spcPct val="90000"/>
              </a:lnSpc>
              <a:spcBef>
                <a:spcPts val="1001"/>
              </a:spcBef>
              <a:buClr>
                <a:srgbClr val="bfbfbf"/>
              </a:buClr>
              <a:buFont typeface="Arial"/>
              <a:buChar char="•"/>
            </a:pPr>
            <a:r>
              <a:rPr b="0" lang="en-BE" sz="2400" spc="-1" strike="noStrike">
                <a:solidFill>
                  <a:srgbClr val="bfbfbf"/>
                </a:solidFill>
                <a:latin typeface="Calibri"/>
                <a:ea typeface="Times New Roman"/>
              </a:rPr>
              <a:t>Mobilisation des ressources</a:t>
            </a:r>
            <a:endParaRPr b="0" lang="en-BE" sz="2400" spc="-1" strike="noStrike">
              <a:solidFill>
                <a:srgbClr val="000000"/>
              </a:solidFill>
              <a:latin typeface="Calibri"/>
            </a:endParaRPr>
          </a:p>
          <a:p>
            <a:pPr marL="228600" indent="-228240">
              <a:lnSpc>
                <a:spcPct val="90000"/>
              </a:lnSpc>
              <a:spcBef>
                <a:spcPts val="1001"/>
              </a:spcBef>
              <a:buClr>
                <a:srgbClr val="bfbfbf"/>
              </a:buClr>
              <a:buFont typeface="Arial"/>
              <a:buChar char="•"/>
            </a:pPr>
            <a:r>
              <a:rPr b="0" lang="en-BE" sz="2400" spc="-1" strike="noStrike">
                <a:solidFill>
                  <a:srgbClr val="bfbfbf"/>
                </a:solidFill>
                <a:latin typeface="Calibri"/>
                <a:ea typeface="Times New Roman"/>
              </a:rPr>
              <a:t>Information de séquençage numérique sur les ressources génétiques (</a:t>
            </a:r>
            <a:r>
              <a:rPr b="0" i="1" lang="en-BE" sz="2400" spc="-1" strike="noStrike">
                <a:solidFill>
                  <a:srgbClr val="bfbfbf"/>
                </a:solidFill>
                <a:latin typeface="Calibri"/>
                <a:ea typeface="Times New Roman"/>
              </a:rPr>
              <a:t>DSI</a:t>
            </a:r>
            <a:r>
              <a:rPr b="0" lang="en-BE" sz="2400" spc="-1" strike="noStrike">
                <a:solidFill>
                  <a:srgbClr val="bfbfbf"/>
                </a:solidFill>
                <a:latin typeface="Calibri"/>
                <a:ea typeface="Times New Roman"/>
              </a:rPr>
              <a:t>)</a:t>
            </a:r>
            <a:endParaRPr b="0" lang="en-BE" sz="2400" spc="-1" strike="noStrike">
              <a:solidFill>
                <a:srgbClr val="000000"/>
              </a:solidFill>
              <a:latin typeface="Calibri"/>
            </a:endParaRPr>
          </a:p>
          <a:p>
            <a:pPr>
              <a:lnSpc>
                <a:spcPct val="90000"/>
              </a:lnSpc>
              <a:spcBef>
                <a:spcPts val="1001"/>
              </a:spcBef>
            </a:pPr>
            <a:r>
              <a:rPr b="0" lang="en-BE" sz="2400" spc="-1" strike="noStrike">
                <a:solidFill>
                  <a:srgbClr val="bfbfbf"/>
                </a:solidFill>
                <a:latin typeface="Calibri"/>
                <a:ea typeface="Times New Roman"/>
              </a:rPr>
              <a:t>(en total, 34 decisions)</a:t>
            </a:r>
            <a:endParaRPr b="0" lang="en-BE" sz="2400" spc="-1" strike="noStrike">
              <a:solidFill>
                <a:srgbClr val="000000"/>
              </a:solidFill>
              <a:latin typeface="Calibri"/>
            </a:endParaRPr>
          </a:p>
        </p:txBody>
      </p:sp>
      <p:grpSp>
        <p:nvGrpSpPr>
          <p:cNvPr id="145" name="Group 3"/>
          <p:cNvGrpSpPr/>
          <p:nvPr/>
        </p:nvGrpSpPr>
        <p:grpSpPr>
          <a:xfrm>
            <a:off x="0" y="0"/>
            <a:ext cx="11886840" cy="6857640"/>
            <a:chOff x="0" y="0"/>
            <a:chExt cx="11886840" cy="6857640"/>
          </a:xfrm>
        </p:grpSpPr>
        <p:pic>
          <p:nvPicPr>
            <p:cNvPr id="146" name="Picture 2" descr="UN flag"/>
            <p:cNvPicPr/>
            <p:nvPr/>
          </p:nvPicPr>
          <p:blipFill>
            <a:blip r:embed="rId1"/>
            <a:srcRect l="28434" t="0" r="28817" b="0"/>
            <a:stretch/>
          </p:blipFill>
          <p:spPr>
            <a:xfrm>
              <a:off x="0" y="0"/>
              <a:ext cx="2742840" cy="6857640"/>
            </a:xfrm>
            <a:prstGeom prst="rect">
              <a:avLst/>
            </a:prstGeom>
            <a:ln>
              <a:noFill/>
            </a:ln>
          </p:spPr>
        </p:pic>
        <p:pic>
          <p:nvPicPr>
            <p:cNvPr id="147" name="Picture 4" descr="Icon&#10;&#10;Description automatically generated"/>
            <p:cNvPicPr/>
            <p:nvPr/>
          </p:nvPicPr>
          <p:blipFill>
            <a:blip r:embed="rId2"/>
            <a:srcRect l="10381" t="11394" r="7983" b="7745"/>
            <a:stretch/>
          </p:blipFill>
          <p:spPr>
            <a:xfrm>
              <a:off x="11134800" y="5833800"/>
              <a:ext cx="752040" cy="752040"/>
            </a:xfrm>
            <a:prstGeom prst="rect">
              <a:avLst/>
            </a:prstGeom>
            <a:ln>
              <a:noFill/>
            </a:ln>
          </p:spPr>
        </p:pic>
      </p:gr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TextShape 1"/>
          <p:cNvSpPr txBox="1"/>
          <p:nvPr/>
        </p:nvSpPr>
        <p:spPr>
          <a:xfrm>
            <a:off x="2743200" y="365040"/>
            <a:ext cx="8610120" cy="1325160"/>
          </a:xfrm>
          <a:prstGeom prst="rect">
            <a:avLst/>
          </a:prstGeom>
          <a:noFill/>
          <a:ln>
            <a:noFill/>
          </a:ln>
        </p:spPr>
        <p:txBody>
          <a:bodyPr anchor="ctr">
            <a:normAutofit/>
          </a:bodyPr>
          <a:p>
            <a:pPr>
              <a:lnSpc>
                <a:spcPct val="90000"/>
              </a:lnSpc>
            </a:pPr>
            <a:r>
              <a:rPr b="0" lang="en-BE" sz="4400" spc="-1" strike="noStrike">
                <a:solidFill>
                  <a:srgbClr val="000000"/>
                </a:solidFill>
                <a:latin typeface="Calibri Light"/>
                <a:ea typeface="Times New Roman"/>
              </a:rPr>
              <a:t>Cadre Mondial de la biodiversité de Kunming à Montréal </a:t>
            </a:r>
            <a:endParaRPr b="0" lang="en-BE" sz="4400" spc="-1" strike="noStrike">
              <a:solidFill>
                <a:srgbClr val="000000"/>
              </a:solidFill>
              <a:latin typeface="Calibri"/>
            </a:endParaRPr>
          </a:p>
        </p:txBody>
      </p:sp>
      <p:sp>
        <p:nvSpPr>
          <p:cNvPr id="149" name="TextShape 2"/>
          <p:cNvSpPr txBox="1"/>
          <p:nvPr/>
        </p:nvSpPr>
        <p:spPr>
          <a:xfrm>
            <a:off x="2743200" y="1825560"/>
            <a:ext cx="8610120" cy="4350960"/>
          </a:xfrm>
          <a:prstGeom prst="rect">
            <a:avLst/>
          </a:prstGeom>
          <a:noFill/>
          <a:ln>
            <a:noFill/>
          </a:ln>
        </p:spPr>
        <p:txBody>
          <a:bodyPr>
            <a:normAutofit/>
          </a:bodyPr>
          <a:p>
            <a:pPr>
              <a:lnSpc>
                <a:spcPct val="90000"/>
              </a:lnSpc>
              <a:spcBef>
                <a:spcPts val="1001"/>
              </a:spcBef>
            </a:pPr>
            <a:r>
              <a:rPr b="0" lang="en-BE" sz="2400" spc="-1" strike="noStrike">
                <a:solidFill>
                  <a:srgbClr val="000000"/>
                </a:solidFill>
                <a:latin typeface="Calibri"/>
              </a:rPr>
              <a:t>4 objectifs à long terme pour 2050 liés à la </a:t>
            </a:r>
            <a:r>
              <a:rPr b="1" lang="en-BE" sz="2400" spc="-1" strike="noStrike">
                <a:solidFill>
                  <a:srgbClr val="000000"/>
                </a:solidFill>
                <a:latin typeface="Calibri"/>
              </a:rPr>
              <a:t>Vision 2050 pour la biodiversité</a:t>
            </a:r>
            <a:r>
              <a:rPr b="0" lang="en-BE" sz="2400" spc="-1" strike="noStrike">
                <a:solidFill>
                  <a:srgbClr val="000000"/>
                </a:solidFill>
                <a:latin typeface="Calibri"/>
              </a:rPr>
              <a:t>:</a:t>
            </a:r>
            <a:endParaRPr b="0" lang="en-BE" sz="2400" spc="-1" strike="noStrike">
              <a:solidFill>
                <a:srgbClr val="000000"/>
              </a:solidFill>
              <a:latin typeface="Calibri"/>
            </a:endParaRPr>
          </a:p>
          <a:p>
            <a:pPr algn="ctr">
              <a:lnSpc>
                <a:spcPct val="90000"/>
              </a:lnSpc>
              <a:spcBef>
                <a:spcPts val="1001"/>
              </a:spcBef>
            </a:pPr>
            <a:r>
              <a:rPr b="0" i="1" lang="en-BE" sz="2400" spc="-1" strike="noStrike">
                <a:solidFill>
                  <a:srgbClr val="000000"/>
                </a:solidFill>
                <a:latin typeface="Calibri"/>
              </a:rPr>
              <a:t>Vivre en harmonie avec la nature</a:t>
            </a:r>
            <a:endParaRPr b="0" lang="en-BE" sz="2400" spc="-1" strike="noStrike">
              <a:solidFill>
                <a:srgbClr val="000000"/>
              </a:solidFill>
              <a:latin typeface="Calibri"/>
            </a:endParaRPr>
          </a:p>
          <a:p>
            <a:pPr>
              <a:lnSpc>
                <a:spcPct val="90000"/>
              </a:lnSpc>
              <a:spcBef>
                <a:spcPts val="1001"/>
              </a:spcBef>
            </a:pPr>
            <a:endParaRPr b="0" lang="en-BE" sz="2400" spc="-1" strike="noStrike">
              <a:solidFill>
                <a:srgbClr val="000000"/>
              </a:solidFill>
              <a:latin typeface="Calibri"/>
            </a:endParaRPr>
          </a:p>
          <a:p>
            <a:pPr algn="ctr">
              <a:lnSpc>
                <a:spcPct val="90000"/>
              </a:lnSpc>
              <a:spcBef>
                <a:spcPts val="1001"/>
              </a:spcBef>
            </a:pPr>
            <a:r>
              <a:rPr b="0" lang="en-BE" sz="2400" spc="-1" strike="noStrike">
                <a:solidFill>
                  <a:srgbClr val="000000"/>
                </a:solidFill>
                <a:latin typeface="Calibri"/>
              </a:rPr>
              <a:t>“</a:t>
            </a:r>
            <a:r>
              <a:rPr b="0" lang="en-BE" sz="2400" spc="-1" strike="noStrike">
                <a:solidFill>
                  <a:srgbClr val="000000"/>
                </a:solidFill>
                <a:latin typeface="Calibri"/>
              </a:rPr>
              <a:t>d’ici à 2050, la diversité biologique est valorisée, conservée, restaurée et utilisée avec sagesse, en assurant le maintien des services fournis par les écosystèmes, en maintenant la planète en bonne santé et en procurant des avantages essentiels à tous les peoples”</a:t>
            </a:r>
            <a:endParaRPr b="0" lang="en-BE" sz="2400" spc="-1" strike="noStrike">
              <a:solidFill>
                <a:srgbClr val="000000"/>
              </a:solidFill>
              <a:latin typeface="Calibri"/>
            </a:endParaRPr>
          </a:p>
        </p:txBody>
      </p:sp>
      <p:grpSp>
        <p:nvGrpSpPr>
          <p:cNvPr id="150" name="Group 3"/>
          <p:cNvGrpSpPr/>
          <p:nvPr/>
        </p:nvGrpSpPr>
        <p:grpSpPr>
          <a:xfrm>
            <a:off x="0" y="0"/>
            <a:ext cx="11886840" cy="6857640"/>
            <a:chOff x="0" y="0"/>
            <a:chExt cx="11886840" cy="6857640"/>
          </a:xfrm>
        </p:grpSpPr>
        <p:pic>
          <p:nvPicPr>
            <p:cNvPr id="151" name="Picture 2" descr="UN flag"/>
            <p:cNvPicPr/>
            <p:nvPr/>
          </p:nvPicPr>
          <p:blipFill>
            <a:blip r:embed="rId1"/>
            <a:srcRect l="28434" t="0" r="28817" b="0"/>
            <a:stretch/>
          </p:blipFill>
          <p:spPr>
            <a:xfrm>
              <a:off x="0" y="0"/>
              <a:ext cx="2742840" cy="6857640"/>
            </a:xfrm>
            <a:prstGeom prst="rect">
              <a:avLst/>
            </a:prstGeom>
            <a:ln>
              <a:noFill/>
            </a:ln>
          </p:spPr>
        </p:pic>
        <p:pic>
          <p:nvPicPr>
            <p:cNvPr id="152" name="Picture 5" descr="Icon&#10;&#10;Description automatically generated"/>
            <p:cNvPicPr/>
            <p:nvPr/>
          </p:nvPicPr>
          <p:blipFill>
            <a:blip r:embed="rId2"/>
            <a:srcRect l="10381" t="11394" r="7983" b="7745"/>
            <a:stretch/>
          </p:blipFill>
          <p:spPr>
            <a:xfrm>
              <a:off x="11134800" y="5833800"/>
              <a:ext cx="752040" cy="752040"/>
            </a:xfrm>
            <a:prstGeom prst="rect">
              <a:avLst/>
            </a:prstGeom>
            <a:ln>
              <a:noFill/>
            </a:ln>
          </p:spPr>
        </p:pic>
      </p:gr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TextShape 1"/>
          <p:cNvSpPr txBox="1"/>
          <p:nvPr/>
        </p:nvSpPr>
        <p:spPr>
          <a:xfrm>
            <a:off x="2743200" y="365040"/>
            <a:ext cx="8610120" cy="1325160"/>
          </a:xfrm>
          <a:prstGeom prst="rect">
            <a:avLst/>
          </a:prstGeom>
          <a:noFill/>
          <a:ln>
            <a:noFill/>
          </a:ln>
        </p:spPr>
        <p:txBody>
          <a:bodyPr anchor="ctr">
            <a:normAutofit/>
          </a:bodyPr>
          <a:p>
            <a:pPr>
              <a:lnSpc>
                <a:spcPct val="90000"/>
              </a:lnSpc>
            </a:pPr>
            <a:r>
              <a:rPr b="0" lang="en-BE" sz="4400" spc="-1" strike="noStrike">
                <a:solidFill>
                  <a:srgbClr val="000000"/>
                </a:solidFill>
                <a:latin typeface="Calibri Light"/>
              </a:rPr>
              <a:t>4 objectifs, 23 cibles: </a:t>
            </a:r>
            <a:endParaRPr b="0" lang="en-BE" sz="4400" spc="-1" strike="noStrike">
              <a:solidFill>
                <a:srgbClr val="000000"/>
              </a:solidFill>
              <a:latin typeface="Calibri"/>
            </a:endParaRPr>
          </a:p>
        </p:txBody>
      </p:sp>
      <p:sp>
        <p:nvSpPr>
          <p:cNvPr id="154" name="TextShape 2"/>
          <p:cNvSpPr txBox="1"/>
          <p:nvPr/>
        </p:nvSpPr>
        <p:spPr>
          <a:xfrm>
            <a:off x="2743200" y="1825560"/>
            <a:ext cx="8610120" cy="4350960"/>
          </a:xfrm>
          <a:prstGeom prst="rect">
            <a:avLst/>
          </a:prstGeom>
          <a:noFill/>
          <a:ln>
            <a:noFill/>
          </a:ln>
        </p:spPr>
        <p:txBody>
          <a:bodyPr>
            <a:noAutofit/>
          </a:bodyPr>
          <a:p>
            <a:pPr>
              <a:lnSpc>
                <a:spcPct val="90000"/>
              </a:lnSpc>
              <a:spcBef>
                <a:spcPts val="1001"/>
              </a:spcBef>
            </a:pPr>
            <a:r>
              <a:rPr b="0" lang="en-BE" sz="2400" spc="-1" strike="noStrike">
                <a:solidFill>
                  <a:srgbClr val="000000"/>
                </a:solidFill>
                <a:latin typeface="Calibri"/>
              </a:rPr>
              <a:t>Obj. A (la conservation de la diversité biologique):</a:t>
            </a:r>
            <a:endParaRPr b="0" lang="en-BE" sz="2400" spc="-1" strike="noStrike">
              <a:solidFill>
                <a:srgbClr val="000000"/>
              </a:solidFill>
              <a:latin typeface="Calibri"/>
            </a:endParaRPr>
          </a:p>
          <a:p>
            <a:pPr lvl="1" marL="685800" indent="-228240" algn="just">
              <a:lnSpc>
                <a:spcPct val="90000"/>
              </a:lnSpc>
              <a:spcBef>
                <a:spcPts val="601"/>
              </a:spcBef>
              <a:spcAft>
                <a:spcPts val="601"/>
              </a:spcAft>
              <a:buClr>
                <a:srgbClr val="000000"/>
              </a:buClr>
              <a:buFont typeface="Arial"/>
              <a:buChar char="•"/>
            </a:pPr>
            <a:r>
              <a:rPr b="0" lang="en-BE" sz="2000" spc="-1" strike="noStrike">
                <a:solidFill>
                  <a:srgbClr val="000000"/>
                </a:solidFill>
                <a:latin typeface="Calibri"/>
              </a:rPr>
              <a:t>l’intégrité, la connectivité et la résilience de tous les écosystèmes sont assurés;</a:t>
            </a:r>
            <a:endParaRPr b="0" lang="en-BE" sz="2000" spc="-1" strike="noStrike">
              <a:solidFill>
                <a:srgbClr val="000000"/>
              </a:solidFill>
              <a:latin typeface="Calibri"/>
            </a:endParaRPr>
          </a:p>
          <a:p>
            <a:pPr lvl="1" marL="685800" indent="-228240" algn="just">
              <a:lnSpc>
                <a:spcPct val="90000"/>
              </a:lnSpc>
              <a:spcBef>
                <a:spcPts val="601"/>
              </a:spcBef>
              <a:spcAft>
                <a:spcPts val="601"/>
              </a:spcAft>
              <a:buClr>
                <a:srgbClr val="000000"/>
              </a:buClr>
              <a:buFont typeface="Arial"/>
              <a:buChar char="•"/>
            </a:pPr>
            <a:r>
              <a:rPr b="0" lang="en-BE" sz="2000" spc="-1" strike="noStrike">
                <a:solidFill>
                  <a:srgbClr val="000000"/>
                </a:solidFill>
                <a:latin typeface="Calibri"/>
              </a:rPr>
              <a:t>l'extinction d'origine humaine des espèces menacées est stoppé;</a:t>
            </a:r>
            <a:endParaRPr b="0" lang="en-BE" sz="2000" spc="-1" strike="noStrike">
              <a:solidFill>
                <a:srgbClr val="000000"/>
              </a:solidFill>
              <a:latin typeface="Calibri"/>
            </a:endParaRPr>
          </a:p>
          <a:p>
            <a:pPr lvl="1" marL="685800" indent="-228240" algn="just">
              <a:lnSpc>
                <a:spcPct val="90000"/>
              </a:lnSpc>
              <a:spcBef>
                <a:spcPts val="601"/>
              </a:spcBef>
              <a:spcAft>
                <a:spcPts val="601"/>
              </a:spcAft>
              <a:buClr>
                <a:srgbClr val="000000"/>
              </a:buClr>
              <a:buFont typeface="Arial"/>
              <a:buChar char="•"/>
            </a:pPr>
            <a:r>
              <a:rPr b="0" lang="en-BE" sz="2000" spc="-1" strike="noStrike">
                <a:solidFill>
                  <a:srgbClr val="000000"/>
                </a:solidFill>
                <a:latin typeface="Calibri"/>
              </a:rPr>
              <a:t>la diversité génétique au sein des populations d'espèces sauvages et domestiquées est maintenue</a:t>
            </a:r>
            <a:endParaRPr b="0" lang="en-BE" sz="2000" spc="-1" strike="noStrike">
              <a:solidFill>
                <a:srgbClr val="000000"/>
              </a:solidFill>
              <a:latin typeface="Calibri"/>
            </a:endParaRPr>
          </a:p>
          <a:p>
            <a:pPr>
              <a:lnSpc>
                <a:spcPct val="90000"/>
              </a:lnSpc>
              <a:spcBef>
                <a:spcPts val="1001"/>
              </a:spcBef>
            </a:pPr>
            <a:r>
              <a:rPr b="0" lang="en-BE" sz="2400" spc="-1" strike="noStrike">
                <a:solidFill>
                  <a:srgbClr val="000000"/>
                </a:solidFill>
                <a:latin typeface="Calibri"/>
              </a:rPr>
              <a:t>CIBLE 3</a:t>
            </a:r>
            <a:endParaRPr b="0" lang="en-BE" sz="2400" spc="-1" strike="noStrike">
              <a:solidFill>
                <a:srgbClr val="000000"/>
              </a:solidFill>
              <a:latin typeface="Calibri"/>
            </a:endParaRPr>
          </a:p>
          <a:p>
            <a:pPr>
              <a:lnSpc>
                <a:spcPct val="90000"/>
              </a:lnSpc>
              <a:spcBef>
                <a:spcPts val="1001"/>
              </a:spcBef>
            </a:pPr>
            <a:r>
              <a:rPr b="0" lang="en-BE" sz="2400" spc="-1" strike="noStrike">
                <a:solidFill>
                  <a:srgbClr val="000000"/>
                </a:solidFill>
                <a:latin typeface="Calibri"/>
              </a:rPr>
              <a:t>Faire en sorte et permettre que, d'ici à 2030, au moins 30 % des zones terrestres, des eaux intérieures et des zones côtières et marines… soient effectivement conservées et gérées …</a:t>
            </a:r>
            <a:endParaRPr b="0" lang="en-BE" sz="2400" spc="-1" strike="noStrike">
              <a:solidFill>
                <a:srgbClr val="000000"/>
              </a:solidFill>
              <a:latin typeface="Calibri"/>
            </a:endParaRPr>
          </a:p>
          <a:p>
            <a:pPr>
              <a:lnSpc>
                <a:spcPct val="90000"/>
              </a:lnSpc>
              <a:spcBef>
                <a:spcPts val="1001"/>
              </a:spcBef>
            </a:pPr>
            <a:endParaRPr b="0" lang="en-BE" sz="2400" spc="-1" strike="noStrike">
              <a:solidFill>
                <a:srgbClr val="000000"/>
              </a:solidFill>
              <a:latin typeface="Calibri"/>
            </a:endParaRPr>
          </a:p>
        </p:txBody>
      </p:sp>
      <p:grpSp>
        <p:nvGrpSpPr>
          <p:cNvPr id="155" name="Group 3"/>
          <p:cNvGrpSpPr/>
          <p:nvPr/>
        </p:nvGrpSpPr>
        <p:grpSpPr>
          <a:xfrm>
            <a:off x="0" y="0"/>
            <a:ext cx="11886840" cy="6857640"/>
            <a:chOff x="0" y="0"/>
            <a:chExt cx="11886840" cy="6857640"/>
          </a:xfrm>
        </p:grpSpPr>
        <p:pic>
          <p:nvPicPr>
            <p:cNvPr id="156" name="Picture 2" descr="UN flag"/>
            <p:cNvPicPr/>
            <p:nvPr/>
          </p:nvPicPr>
          <p:blipFill>
            <a:blip r:embed="rId1"/>
            <a:srcRect l="28434" t="0" r="28817" b="0"/>
            <a:stretch/>
          </p:blipFill>
          <p:spPr>
            <a:xfrm>
              <a:off x="0" y="0"/>
              <a:ext cx="2742840" cy="6857640"/>
            </a:xfrm>
            <a:prstGeom prst="rect">
              <a:avLst/>
            </a:prstGeom>
            <a:ln>
              <a:noFill/>
            </a:ln>
          </p:spPr>
        </p:pic>
        <p:pic>
          <p:nvPicPr>
            <p:cNvPr id="157" name="Picture 5" descr="Icon&#10;&#10;Description automatically generated"/>
            <p:cNvPicPr/>
            <p:nvPr/>
          </p:nvPicPr>
          <p:blipFill>
            <a:blip r:embed="rId2"/>
            <a:srcRect l="10381" t="11394" r="7983" b="7745"/>
            <a:stretch/>
          </p:blipFill>
          <p:spPr>
            <a:xfrm>
              <a:off x="11134800" y="5833800"/>
              <a:ext cx="752040" cy="752040"/>
            </a:xfrm>
            <a:prstGeom prst="rect">
              <a:avLst/>
            </a:prstGeom>
            <a:ln>
              <a:noFill/>
            </a:ln>
          </p:spPr>
        </p:pic>
      </p:gr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TextShape 1"/>
          <p:cNvSpPr txBox="1"/>
          <p:nvPr/>
        </p:nvSpPr>
        <p:spPr>
          <a:xfrm>
            <a:off x="2743200" y="365040"/>
            <a:ext cx="8610120" cy="1325160"/>
          </a:xfrm>
          <a:prstGeom prst="rect">
            <a:avLst/>
          </a:prstGeom>
          <a:noFill/>
          <a:ln>
            <a:noFill/>
          </a:ln>
        </p:spPr>
        <p:txBody>
          <a:bodyPr anchor="ctr">
            <a:normAutofit/>
          </a:bodyPr>
          <a:p>
            <a:pPr>
              <a:lnSpc>
                <a:spcPct val="90000"/>
              </a:lnSpc>
            </a:pPr>
            <a:r>
              <a:rPr b="0" lang="en-BE" sz="4400" spc="-1" strike="noStrike">
                <a:solidFill>
                  <a:srgbClr val="000000"/>
                </a:solidFill>
                <a:latin typeface="Calibri Light"/>
              </a:rPr>
              <a:t>4 objectifs, 23 cibles: </a:t>
            </a:r>
            <a:endParaRPr b="0" lang="en-BE" sz="4400" spc="-1" strike="noStrike">
              <a:solidFill>
                <a:srgbClr val="000000"/>
              </a:solidFill>
              <a:latin typeface="Calibri"/>
            </a:endParaRPr>
          </a:p>
        </p:txBody>
      </p:sp>
      <p:sp>
        <p:nvSpPr>
          <p:cNvPr id="159" name="TextShape 2"/>
          <p:cNvSpPr txBox="1"/>
          <p:nvPr/>
        </p:nvSpPr>
        <p:spPr>
          <a:xfrm>
            <a:off x="2743200" y="1825560"/>
            <a:ext cx="8610120" cy="4350960"/>
          </a:xfrm>
          <a:prstGeom prst="rect">
            <a:avLst/>
          </a:prstGeom>
          <a:noFill/>
          <a:ln>
            <a:noFill/>
          </a:ln>
        </p:spPr>
        <p:txBody>
          <a:bodyPr>
            <a:noAutofit/>
          </a:bodyPr>
          <a:p>
            <a:pPr>
              <a:lnSpc>
                <a:spcPct val="90000"/>
              </a:lnSpc>
              <a:spcBef>
                <a:spcPts val="1001"/>
              </a:spcBef>
            </a:pPr>
            <a:r>
              <a:rPr b="0" lang="en-BE" sz="2400" spc="-1" strike="noStrike">
                <a:solidFill>
                  <a:srgbClr val="000000"/>
                </a:solidFill>
                <a:latin typeface="Calibri"/>
              </a:rPr>
              <a:t>Obj. B (l’utilisation durable de la biodiversité):</a:t>
            </a:r>
            <a:endParaRPr b="0" lang="en-BE" sz="2400" spc="-1" strike="noStrike">
              <a:solidFill>
                <a:srgbClr val="000000"/>
              </a:solidFill>
              <a:latin typeface="Calibri"/>
            </a:endParaRPr>
          </a:p>
          <a:p>
            <a:pPr>
              <a:lnSpc>
                <a:spcPct val="90000"/>
              </a:lnSpc>
              <a:spcBef>
                <a:spcPts val="1001"/>
              </a:spcBef>
            </a:pPr>
            <a:r>
              <a:rPr b="0" lang="en-BE" sz="2400" spc="-1" strike="noStrike">
                <a:solidFill>
                  <a:srgbClr val="000000"/>
                </a:solidFill>
                <a:latin typeface="Calibri"/>
              </a:rPr>
              <a:t>La biodiversité est utilisée et gérée de manière durable et les contributions de la nature aux populations, y compris les fonctions et les services des écosystèmes, sont valorisées, maintenues et renforcées, et celles qui sont en déclin sont restaurées.</a:t>
            </a:r>
            <a:endParaRPr b="0" lang="en-BE" sz="2400" spc="-1" strike="noStrike">
              <a:solidFill>
                <a:srgbClr val="000000"/>
              </a:solidFill>
              <a:latin typeface="Calibri"/>
            </a:endParaRPr>
          </a:p>
          <a:p>
            <a:pPr>
              <a:lnSpc>
                <a:spcPct val="90000"/>
              </a:lnSpc>
              <a:spcBef>
                <a:spcPts val="1001"/>
              </a:spcBef>
            </a:pPr>
            <a:r>
              <a:rPr b="0" lang="en-BE" sz="2400" spc="-1" strike="noStrike">
                <a:solidFill>
                  <a:srgbClr val="000000"/>
                </a:solidFill>
                <a:latin typeface="Calibri"/>
              </a:rPr>
              <a:t>CIBLE 12</a:t>
            </a:r>
            <a:endParaRPr b="0" lang="en-BE" sz="2400" spc="-1" strike="noStrike">
              <a:solidFill>
                <a:srgbClr val="000000"/>
              </a:solidFill>
              <a:latin typeface="Calibri"/>
            </a:endParaRPr>
          </a:p>
          <a:p>
            <a:pPr>
              <a:lnSpc>
                <a:spcPct val="90000"/>
              </a:lnSpc>
              <a:spcBef>
                <a:spcPts val="1001"/>
              </a:spcBef>
            </a:pPr>
            <a:r>
              <a:rPr b="0" lang="en-BE" sz="2400" spc="-1" strike="noStrike">
                <a:solidFill>
                  <a:srgbClr val="000000"/>
                </a:solidFill>
                <a:latin typeface="Calibri"/>
              </a:rPr>
              <a:t>Accroître sensiblement la superficie, la qualité et la connectivité des espaces verts et bleus dans les zones urbaines et densément peuplées, ainsi que l'accès à ces espaces et les avantages qu'ils procurent de manière durable, …</a:t>
            </a:r>
            <a:endParaRPr b="0" lang="en-BE" sz="2400" spc="-1" strike="noStrike">
              <a:solidFill>
                <a:srgbClr val="000000"/>
              </a:solidFill>
              <a:latin typeface="Calibri"/>
            </a:endParaRPr>
          </a:p>
          <a:p>
            <a:pPr>
              <a:lnSpc>
                <a:spcPct val="90000"/>
              </a:lnSpc>
              <a:spcBef>
                <a:spcPts val="1001"/>
              </a:spcBef>
            </a:pPr>
            <a:endParaRPr b="0" lang="en-BE" sz="2400" spc="-1" strike="noStrike">
              <a:solidFill>
                <a:srgbClr val="000000"/>
              </a:solidFill>
              <a:latin typeface="Calibri"/>
            </a:endParaRPr>
          </a:p>
          <a:p>
            <a:pPr>
              <a:lnSpc>
                <a:spcPct val="90000"/>
              </a:lnSpc>
              <a:spcBef>
                <a:spcPts val="1001"/>
              </a:spcBef>
            </a:pPr>
            <a:endParaRPr b="0" lang="en-BE" sz="2400" spc="-1" strike="noStrike">
              <a:solidFill>
                <a:srgbClr val="000000"/>
              </a:solidFill>
              <a:latin typeface="Calibri"/>
            </a:endParaRPr>
          </a:p>
          <a:p>
            <a:pPr>
              <a:lnSpc>
                <a:spcPct val="90000"/>
              </a:lnSpc>
              <a:spcBef>
                <a:spcPts val="1001"/>
              </a:spcBef>
            </a:pPr>
            <a:endParaRPr b="0" lang="en-BE" sz="2400" spc="-1" strike="noStrike">
              <a:solidFill>
                <a:srgbClr val="000000"/>
              </a:solidFill>
              <a:latin typeface="Calibri"/>
            </a:endParaRPr>
          </a:p>
        </p:txBody>
      </p:sp>
      <p:grpSp>
        <p:nvGrpSpPr>
          <p:cNvPr id="160" name="Group 3"/>
          <p:cNvGrpSpPr/>
          <p:nvPr/>
        </p:nvGrpSpPr>
        <p:grpSpPr>
          <a:xfrm>
            <a:off x="0" y="0"/>
            <a:ext cx="11886840" cy="6857640"/>
            <a:chOff x="0" y="0"/>
            <a:chExt cx="11886840" cy="6857640"/>
          </a:xfrm>
        </p:grpSpPr>
        <p:pic>
          <p:nvPicPr>
            <p:cNvPr id="161" name="Picture 2" descr="UN flag"/>
            <p:cNvPicPr/>
            <p:nvPr/>
          </p:nvPicPr>
          <p:blipFill>
            <a:blip r:embed="rId1"/>
            <a:srcRect l="28434" t="0" r="28817" b="0"/>
            <a:stretch/>
          </p:blipFill>
          <p:spPr>
            <a:xfrm>
              <a:off x="0" y="0"/>
              <a:ext cx="2742840" cy="6857640"/>
            </a:xfrm>
            <a:prstGeom prst="rect">
              <a:avLst/>
            </a:prstGeom>
            <a:ln>
              <a:noFill/>
            </a:ln>
          </p:spPr>
        </p:pic>
        <p:pic>
          <p:nvPicPr>
            <p:cNvPr id="162" name="Picture 5" descr="Icon&#10;&#10;Description automatically generated"/>
            <p:cNvPicPr/>
            <p:nvPr/>
          </p:nvPicPr>
          <p:blipFill>
            <a:blip r:embed="rId2"/>
            <a:srcRect l="10381" t="11394" r="7983" b="7745"/>
            <a:stretch/>
          </p:blipFill>
          <p:spPr>
            <a:xfrm>
              <a:off x="11134800" y="5833800"/>
              <a:ext cx="752040" cy="752040"/>
            </a:xfrm>
            <a:prstGeom prst="rect">
              <a:avLst/>
            </a:prstGeom>
            <a:ln>
              <a:noFill/>
            </a:ln>
          </p:spPr>
        </p:pic>
      </p:gr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TextShape 1"/>
          <p:cNvSpPr txBox="1"/>
          <p:nvPr/>
        </p:nvSpPr>
        <p:spPr>
          <a:xfrm>
            <a:off x="2743200" y="365040"/>
            <a:ext cx="8610120" cy="1325160"/>
          </a:xfrm>
          <a:prstGeom prst="rect">
            <a:avLst/>
          </a:prstGeom>
          <a:noFill/>
          <a:ln>
            <a:noFill/>
          </a:ln>
        </p:spPr>
        <p:txBody>
          <a:bodyPr anchor="ctr">
            <a:normAutofit/>
          </a:bodyPr>
          <a:p>
            <a:pPr>
              <a:lnSpc>
                <a:spcPct val="90000"/>
              </a:lnSpc>
            </a:pPr>
            <a:r>
              <a:rPr b="0" lang="en-BE" sz="4400" spc="-1" strike="noStrike">
                <a:solidFill>
                  <a:srgbClr val="000000"/>
                </a:solidFill>
                <a:latin typeface="Calibri Light"/>
              </a:rPr>
              <a:t>4 objectifs, 23 cibles: </a:t>
            </a:r>
            <a:endParaRPr b="0" lang="en-BE" sz="4400" spc="-1" strike="noStrike">
              <a:solidFill>
                <a:srgbClr val="000000"/>
              </a:solidFill>
              <a:latin typeface="Calibri"/>
            </a:endParaRPr>
          </a:p>
        </p:txBody>
      </p:sp>
      <p:sp>
        <p:nvSpPr>
          <p:cNvPr id="164" name="TextShape 2"/>
          <p:cNvSpPr txBox="1"/>
          <p:nvPr/>
        </p:nvSpPr>
        <p:spPr>
          <a:xfrm>
            <a:off x="2743200" y="1825560"/>
            <a:ext cx="8610120" cy="4493880"/>
          </a:xfrm>
          <a:prstGeom prst="rect">
            <a:avLst/>
          </a:prstGeom>
          <a:noFill/>
          <a:ln>
            <a:noFill/>
          </a:ln>
        </p:spPr>
        <p:txBody>
          <a:bodyPr>
            <a:noAutofit/>
          </a:bodyPr>
          <a:p>
            <a:pPr algn="just">
              <a:lnSpc>
                <a:spcPct val="90000"/>
              </a:lnSpc>
              <a:spcBef>
                <a:spcPts val="601"/>
              </a:spcBef>
              <a:spcAft>
                <a:spcPts val="601"/>
              </a:spcAft>
            </a:pPr>
            <a:r>
              <a:rPr b="0" lang="en-BE" sz="2200" spc="-1" strike="noStrike">
                <a:solidFill>
                  <a:srgbClr val="000000"/>
                </a:solidFill>
                <a:latin typeface="Calibri"/>
              </a:rPr>
              <a:t>Obj. C. (le partage juste et équitable des avantages découlant de l'utilisation des ressources génétiques)</a:t>
            </a:r>
            <a:endParaRPr b="0" lang="en-BE" sz="2200" spc="-1" strike="noStrike">
              <a:solidFill>
                <a:srgbClr val="000000"/>
              </a:solidFill>
              <a:latin typeface="Calibri"/>
            </a:endParaRPr>
          </a:p>
          <a:p>
            <a:pPr algn="just">
              <a:lnSpc>
                <a:spcPct val="90000"/>
              </a:lnSpc>
              <a:spcBef>
                <a:spcPts val="601"/>
              </a:spcBef>
              <a:spcAft>
                <a:spcPts val="601"/>
              </a:spcAft>
            </a:pPr>
            <a:r>
              <a:rPr b="0" lang="en-BE" sz="2200" spc="-1" strike="noStrike">
                <a:solidFill>
                  <a:srgbClr val="000000"/>
                </a:solidFill>
                <a:latin typeface="Calibri"/>
              </a:rPr>
              <a:t>Les avantages monétaires et non monétaires découlant de l'utilisation des ressources génétiques et de l'information de séquençage numérique sur les ressources génétiques sont partagés de manière juste et équitable, … et augmentent considérablement d'ici à 2050, </a:t>
            </a:r>
            <a:endParaRPr b="0" lang="en-BE" sz="2200" spc="-1" strike="noStrike">
              <a:solidFill>
                <a:srgbClr val="000000"/>
              </a:solidFill>
              <a:latin typeface="Calibri"/>
            </a:endParaRPr>
          </a:p>
          <a:p>
            <a:pPr algn="just">
              <a:lnSpc>
                <a:spcPct val="90000"/>
              </a:lnSpc>
              <a:spcBef>
                <a:spcPts val="601"/>
              </a:spcBef>
              <a:spcAft>
                <a:spcPts val="601"/>
              </a:spcAft>
            </a:pPr>
            <a:r>
              <a:rPr b="0" lang="en-BE" sz="2200" spc="-1" strike="noStrike">
                <a:solidFill>
                  <a:srgbClr val="000000"/>
                </a:solidFill>
                <a:latin typeface="Calibri"/>
              </a:rPr>
              <a:t>CIBLE 13</a:t>
            </a:r>
            <a:endParaRPr b="0" lang="en-BE" sz="2200" spc="-1" strike="noStrike">
              <a:solidFill>
                <a:srgbClr val="000000"/>
              </a:solidFill>
              <a:latin typeface="Calibri"/>
            </a:endParaRPr>
          </a:p>
          <a:p>
            <a:pPr algn="just">
              <a:lnSpc>
                <a:spcPct val="90000"/>
              </a:lnSpc>
              <a:spcBef>
                <a:spcPts val="601"/>
              </a:spcBef>
              <a:spcAft>
                <a:spcPts val="601"/>
              </a:spcAft>
            </a:pPr>
            <a:r>
              <a:rPr b="0" lang="en-BE" sz="2200" spc="-1" strike="noStrike">
                <a:solidFill>
                  <a:srgbClr val="000000"/>
                </a:solidFill>
                <a:latin typeface="Calibri"/>
              </a:rPr>
              <a:t>Prendre des mesures … pour assurer le partage juste et équitable des avantages découlant de l'utilisation des ressources génétiques et des informations de séquençage numérique sur les ressources génétiques, … et faciliter un accès approprié aux ressources génétiques, et d'ici à 2030, faciliter une augmentation significative des avantages partagés, ….</a:t>
            </a:r>
            <a:endParaRPr b="0" lang="en-BE" sz="2200" spc="-1" strike="noStrike">
              <a:solidFill>
                <a:srgbClr val="000000"/>
              </a:solidFill>
              <a:latin typeface="Calibri"/>
            </a:endParaRPr>
          </a:p>
          <a:p>
            <a:pPr algn="just">
              <a:lnSpc>
                <a:spcPct val="90000"/>
              </a:lnSpc>
              <a:spcBef>
                <a:spcPts val="601"/>
              </a:spcBef>
              <a:spcAft>
                <a:spcPts val="601"/>
              </a:spcAft>
            </a:pPr>
            <a:endParaRPr b="0" lang="en-BE" sz="2200" spc="-1" strike="noStrike">
              <a:solidFill>
                <a:srgbClr val="000000"/>
              </a:solidFill>
              <a:latin typeface="Calibri"/>
            </a:endParaRPr>
          </a:p>
          <a:p>
            <a:pPr algn="just">
              <a:lnSpc>
                <a:spcPct val="90000"/>
              </a:lnSpc>
              <a:spcBef>
                <a:spcPts val="601"/>
              </a:spcBef>
              <a:spcAft>
                <a:spcPts val="601"/>
              </a:spcAft>
            </a:pPr>
            <a:endParaRPr b="0" lang="en-BE" sz="2200" spc="-1" strike="noStrike">
              <a:solidFill>
                <a:srgbClr val="000000"/>
              </a:solidFill>
              <a:latin typeface="Calibri"/>
            </a:endParaRPr>
          </a:p>
          <a:p>
            <a:pPr algn="just">
              <a:lnSpc>
                <a:spcPct val="90000"/>
              </a:lnSpc>
              <a:spcBef>
                <a:spcPts val="601"/>
              </a:spcBef>
              <a:spcAft>
                <a:spcPts val="601"/>
              </a:spcAft>
            </a:pPr>
            <a:endParaRPr b="0" lang="en-BE" sz="2200" spc="-1" strike="noStrike">
              <a:solidFill>
                <a:srgbClr val="000000"/>
              </a:solidFill>
              <a:latin typeface="Calibri"/>
            </a:endParaRPr>
          </a:p>
          <a:p>
            <a:pPr algn="just">
              <a:lnSpc>
                <a:spcPct val="90000"/>
              </a:lnSpc>
              <a:spcBef>
                <a:spcPts val="601"/>
              </a:spcBef>
              <a:spcAft>
                <a:spcPts val="601"/>
              </a:spcAft>
            </a:pPr>
            <a:endParaRPr b="0" lang="en-BE" sz="2200" spc="-1" strike="noStrike">
              <a:solidFill>
                <a:srgbClr val="000000"/>
              </a:solidFill>
              <a:latin typeface="Calibri"/>
            </a:endParaRPr>
          </a:p>
          <a:p>
            <a:pPr algn="just">
              <a:lnSpc>
                <a:spcPct val="90000"/>
              </a:lnSpc>
              <a:spcBef>
                <a:spcPts val="601"/>
              </a:spcBef>
              <a:spcAft>
                <a:spcPts val="601"/>
              </a:spcAft>
            </a:pPr>
            <a:endParaRPr b="0" lang="en-BE" sz="2200" spc="-1" strike="noStrike">
              <a:solidFill>
                <a:srgbClr val="000000"/>
              </a:solidFill>
              <a:latin typeface="Calibri"/>
            </a:endParaRPr>
          </a:p>
        </p:txBody>
      </p:sp>
      <p:grpSp>
        <p:nvGrpSpPr>
          <p:cNvPr id="165" name="Group 3"/>
          <p:cNvGrpSpPr/>
          <p:nvPr/>
        </p:nvGrpSpPr>
        <p:grpSpPr>
          <a:xfrm>
            <a:off x="0" y="0"/>
            <a:ext cx="11886840" cy="6857640"/>
            <a:chOff x="0" y="0"/>
            <a:chExt cx="11886840" cy="6857640"/>
          </a:xfrm>
        </p:grpSpPr>
        <p:pic>
          <p:nvPicPr>
            <p:cNvPr id="166" name="Picture 2" descr="UN flag"/>
            <p:cNvPicPr/>
            <p:nvPr/>
          </p:nvPicPr>
          <p:blipFill>
            <a:blip r:embed="rId1"/>
            <a:srcRect l="28434" t="0" r="28817" b="0"/>
            <a:stretch/>
          </p:blipFill>
          <p:spPr>
            <a:xfrm>
              <a:off x="0" y="0"/>
              <a:ext cx="2742840" cy="6857640"/>
            </a:xfrm>
            <a:prstGeom prst="rect">
              <a:avLst/>
            </a:prstGeom>
            <a:ln>
              <a:noFill/>
            </a:ln>
          </p:spPr>
        </p:pic>
        <p:pic>
          <p:nvPicPr>
            <p:cNvPr id="167" name="Picture 5" descr="Icon&#10;&#10;Description automatically generated"/>
            <p:cNvPicPr/>
            <p:nvPr/>
          </p:nvPicPr>
          <p:blipFill>
            <a:blip r:embed="rId2"/>
            <a:srcRect l="10381" t="11394" r="7983" b="7745"/>
            <a:stretch/>
          </p:blipFill>
          <p:spPr>
            <a:xfrm>
              <a:off x="11134800" y="5833800"/>
              <a:ext cx="752040" cy="752040"/>
            </a:xfrm>
            <a:prstGeom prst="rect">
              <a:avLst/>
            </a:prstGeom>
            <a:ln>
              <a:noFill/>
            </a:ln>
          </p:spPr>
        </p:pic>
      </p:gr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TextShape 1"/>
          <p:cNvSpPr txBox="1"/>
          <p:nvPr/>
        </p:nvSpPr>
        <p:spPr>
          <a:xfrm>
            <a:off x="2743200" y="365040"/>
            <a:ext cx="8610120" cy="1325160"/>
          </a:xfrm>
          <a:prstGeom prst="rect">
            <a:avLst/>
          </a:prstGeom>
          <a:noFill/>
          <a:ln>
            <a:noFill/>
          </a:ln>
        </p:spPr>
        <p:txBody>
          <a:bodyPr anchor="ctr">
            <a:normAutofit/>
          </a:bodyPr>
          <a:p>
            <a:pPr>
              <a:lnSpc>
                <a:spcPct val="90000"/>
              </a:lnSpc>
            </a:pPr>
            <a:r>
              <a:rPr b="0" lang="en-BE" sz="4400" spc="-1" strike="noStrike">
                <a:solidFill>
                  <a:srgbClr val="000000"/>
                </a:solidFill>
                <a:latin typeface="Calibri Light"/>
              </a:rPr>
              <a:t>4 objectifs, 23 cibles: </a:t>
            </a:r>
            <a:endParaRPr b="0" lang="en-BE" sz="4400" spc="-1" strike="noStrike">
              <a:solidFill>
                <a:srgbClr val="000000"/>
              </a:solidFill>
              <a:latin typeface="Calibri"/>
            </a:endParaRPr>
          </a:p>
        </p:txBody>
      </p:sp>
      <p:sp>
        <p:nvSpPr>
          <p:cNvPr id="169" name="TextShape 2"/>
          <p:cNvSpPr txBox="1"/>
          <p:nvPr/>
        </p:nvSpPr>
        <p:spPr>
          <a:xfrm>
            <a:off x="2743200" y="1825560"/>
            <a:ext cx="8610120" cy="4350960"/>
          </a:xfrm>
          <a:prstGeom prst="rect">
            <a:avLst/>
          </a:prstGeom>
          <a:noFill/>
          <a:ln>
            <a:noFill/>
          </a:ln>
        </p:spPr>
        <p:txBody>
          <a:bodyPr>
            <a:noAutofit/>
          </a:bodyPr>
          <a:p>
            <a:pPr>
              <a:lnSpc>
                <a:spcPct val="90000"/>
              </a:lnSpc>
              <a:spcBef>
                <a:spcPts val="1001"/>
              </a:spcBef>
            </a:pPr>
            <a:r>
              <a:rPr b="0" lang="en-BE" sz="2200" spc="-1" strike="noStrike">
                <a:solidFill>
                  <a:srgbClr val="000000"/>
                </a:solidFill>
                <a:latin typeface="Calibri"/>
              </a:rPr>
              <a:t>Obj. D. (Mobilisation des ressourses)</a:t>
            </a:r>
            <a:endParaRPr b="0" lang="en-BE" sz="2200" spc="-1" strike="noStrike">
              <a:solidFill>
                <a:srgbClr val="000000"/>
              </a:solidFill>
              <a:latin typeface="Calibri"/>
            </a:endParaRPr>
          </a:p>
          <a:p>
            <a:pPr>
              <a:lnSpc>
                <a:spcPct val="90000"/>
              </a:lnSpc>
              <a:spcBef>
                <a:spcPts val="1001"/>
              </a:spcBef>
            </a:pPr>
            <a:r>
              <a:rPr b="0" lang="en-BE" sz="2200" spc="-1" strike="noStrike">
                <a:solidFill>
                  <a:srgbClr val="000000"/>
                </a:solidFill>
                <a:latin typeface="Calibri"/>
              </a:rPr>
              <a:t>Des moyens de mise en œuvre adéquats, … afin de mettre pleinement en œuvre le Cadre mondial de la biodiversité de Kunming à Montréal, sont garantis et équitablement accessibles à toutes les Parties, </a:t>
            </a:r>
            <a:endParaRPr b="0" lang="en-BE" sz="2200" spc="-1" strike="noStrike">
              <a:solidFill>
                <a:srgbClr val="000000"/>
              </a:solidFill>
              <a:latin typeface="Calibri"/>
            </a:endParaRPr>
          </a:p>
          <a:p>
            <a:pPr>
              <a:lnSpc>
                <a:spcPct val="90000"/>
              </a:lnSpc>
              <a:spcBef>
                <a:spcPts val="1001"/>
              </a:spcBef>
            </a:pPr>
            <a:endParaRPr b="0" lang="en-BE" sz="2200" spc="-1" strike="noStrike">
              <a:solidFill>
                <a:srgbClr val="000000"/>
              </a:solidFill>
              <a:latin typeface="Calibri"/>
            </a:endParaRPr>
          </a:p>
          <a:p>
            <a:pPr algn="just">
              <a:lnSpc>
                <a:spcPct val="90000"/>
              </a:lnSpc>
              <a:spcBef>
                <a:spcPts val="601"/>
              </a:spcBef>
              <a:spcAft>
                <a:spcPts val="601"/>
              </a:spcAft>
            </a:pPr>
            <a:r>
              <a:rPr b="0" lang="en-BE" sz="2200" spc="-1" strike="noStrike">
                <a:solidFill>
                  <a:srgbClr val="000000"/>
                </a:solidFill>
                <a:latin typeface="Calibri"/>
              </a:rPr>
              <a:t>CIBLE 19</a:t>
            </a:r>
            <a:endParaRPr b="0" lang="en-BE" sz="2200" spc="-1" strike="noStrike">
              <a:solidFill>
                <a:srgbClr val="000000"/>
              </a:solidFill>
              <a:latin typeface="Calibri"/>
            </a:endParaRPr>
          </a:p>
          <a:p>
            <a:pPr algn="just">
              <a:lnSpc>
                <a:spcPct val="90000"/>
              </a:lnSpc>
              <a:spcBef>
                <a:spcPts val="601"/>
              </a:spcBef>
              <a:spcAft>
                <a:spcPts val="601"/>
              </a:spcAft>
            </a:pPr>
            <a:r>
              <a:rPr b="0" lang="en-BE" sz="2200" spc="-1" strike="noStrike">
                <a:solidFill>
                  <a:srgbClr val="000000"/>
                </a:solidFill>
                <a:latin typeface="Calibri"/>
              </a:rPr>
              <a:t>…</a:t>
            </a:r>
            <a:endParaRPr b="0" lang="en-BE" sz="2200" spc="-1" strike="noStrike">
              <a:solidFill>
                <a:srgbClr val="000000"/>
              </a:solidFill>
              <a:latin typeface="Calibri"/>
            </a:endParaRPr>
          </a:p>
          <a:p>
            <a:pPr algn="just">
              <a:lnSpc>
                <a:spcPct val="90000"/>
              </a:lnSpc>
              <a:spcBef>
                <a:spcPts val="601"/>
              </a:spcBef>
              <a:spcAft>
                <a:spcPts val="601"/>
              </a:spcAft>
            </a:pPr>
            <a:r>
              <a:rPr b="0" lang="en-BE" sz="2200" spc="-1" strike="noStrike">
                <a:solidFill>
                  <a:srgbClr val="000000"/>
                </a:solidFill>
                <a:latin typeface="Calibri"/>
              </a:rPr>
              <a:t>a)</a:t>
            </a:r>
            <a:r>
              <a:rPr b="0" lang="en-BE" sz="2200" spc="-1" strike="noStrike">
                <a:solidFill>
                  <a:srgbClr val="000000"/>
                </a:solidFill>
                <a:latin typeface="Calibri"/>
              </a:rPr>
              <a:t>	</a:t>
            </a:r>
            <a:r>
              <a:rPr b="0" lang="en-BE" sz="2200" spc="-1" strike="noStrike">
                <a:solidFill>
                  <a:srgbClr val="000000"/>
                </a:solidFill>
                <a:latin typeface="Calibri"/>
              </a:rPr>
              <a:t> augmentant le total des ressources financières internationales liées à la biodiversité provenant des pays développés, …, vers les pays en développement, …, pour atteindre au moins 20 milliards de dollars par an d'ici à 2025, et au moins 30 milliards de dollars par an d'ici à 2030 ;</a:t>
            </a:r>
            <a:endParaRPr b="0" lang="en-BE" sz="2200" spc="-1" strike="noStrike">
              <a:solidFill>
                <a:srgbClr val="000000"/>
              </a:solidFill>
              <a:latin typeface="Calibri"/>
            </a:endParaRPr>
          </a:p>
          <a:p>
            <a:pPr>
              <a:lnSpc>
                <a:spcPct val="90000"/>
              </a:lnSpc>
              <a:spcBef>
                <a:spcPts val="1001"/>
              </a:spcBef>
            </a:pPr>
            <a:endParaRPr b="0" lang="en-BE" sz="2200" spc="-1" strike="noStrike">
              <a:solidFill>
                <a:srgbClr val="000000"/>
              </a:solidFill>
              <a:latin typeface="Calibri"/>
            </a:endParaRPr>
          </a:p>
        </p:txBody>
      </p:sp>
      <p:grpSp>
        <p:nvGrpSpPr>
          <p:cNvPr id="170" name="Group 3"/>
          <p:cNvGrpSpPr/>
          <p:nvPr/>
        </p:nvGrpSpPr>
        <p:grpSpPr>
          <a:xfrm>
            <a:off x="0" y="0"/>
            <a:ext cx="11886840" cy="6857640"/>
            <a:chOff x="0" y="0"/>
            <a:chExt cx="11886840" cy="6857640"/>
          </a:xfrm>
        </p:grpSpPr>
        <p:pic>
          <p:nvPicPr>
            <p:cNvPr id="171" name="Picture 2" descr="UN flag"/>
            <p:cNvPicPr/>
            <p:nvPr/>
          </p:nvPicPr>
          <p:blipFill>
            <a:blip r:embed="rId1"/>
            <a:srcRect l="28434" t="0" r="28817" b="0"/>
            <a:stretch/>
          </p:blipFill>
          <p:spPr>
            <a:xfrm>
              <a:off x="0" y="0"/>
              <a:ext cx="2742840" cy="6857640"/>
            </a:xfrm>
            <a:prstGeom prst="rect">
              <a:avLst/>
            </a:prstGeom>
            <a:ln>
              <a:noFill/>
            </a:ln>
          </p:spPr>
        </p:pic>
        <p:pic>
          <p:nvPicPr>
            <p:cNvPr id="172" name="Picture 5" descr="Icon&#10;&#10;Description automatically generated"/>
            <p:cNvPicPr/>
            <p:nvPr/>
          </p:nvPicPr>
          <p:blipFill>
            <a:blip r:embed="rId2"/>
            <a:srcRect l="10381" t="11394" r="7983" b="7745"/>
            <a:stretch/>
          </p:blipFill>
          <p:spPr>
            <a:xfrm>
              <a:off x="11134800" y="5833800"/>
              <a:ext cx="752040" cy="752040"/>
            </a:xfrm>
            <a:prstGeom prst="rect">
              <a:avLst/>
            </a:prstGeom>
            <a:ln>
              <a:noFill/>
            </a:ln>
          </p:spPr>
        </p:pic>
      </p:gr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1377</TotalTime>
  <Application>LibreOffice/6.3.0.4$Windows_X86_64 LibreOffice_project/057fc023c990d676a43019934386b85b21a9ee99</Application>
  <Words>1062</Words>
  <Paragraphs>91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2023-01-26T12:30:20Z</dcterms:created>
  <dc:creator>Hendrik Segers</dc:creator>
  <dc:description/>
  <dc:language>fr-BE</dc:language>
  <cp:lastModifiedBy>Hendrik Segers</cp:lastModifiedBy>
  <dcterms:modified xsi:type="dcterms:W3CDTF">2023-01-27T11:27:44Z</dcterms:modified>
  <cp:revision>2</cp:revision>
  <dc:subject/>
  <dc:title>CBD COP 15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4</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15</vt:i4>
  </property>
</Properties>
</file>